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5"/>
  </p:notesMasterIdLst>
  <p:sldIdLst>
    <p:sldId id="260" r:id="rId2"/>
    <p:sldId id="305" r:id="rId3"/>
    <p:sldId id="323" r:id="rId4"/>
    <p:sldId id="325" r:id="rId5"/>
    <p:sldId id="326" r:id="rId6"/>
    <p:sldId id="329" r:id="rId7"/>
    <p:sldId id="327" r:id="rId8"/>
    <p:sldId id="328" r:id="rId9"/>
    <p:sldId id="330" r:id="rId10"/>
    <p:sldId id="331" r:id="rId11"/>
    <p:sldId id="335" r:id="rId12"/>
    <p:sldId id="337" r:id="rId13"/>
    <p:sldId id="339" r:id="rId14"/>
    <p:sldId id="340" r:id="rId15"/>
    <p:sldId id="341" r:id="rId16"/>
    <p:sldId id="338" r:id="rId17"/>
    <p:sldId id="342" r:id="rId18"/>
    <p:sldId id="336" r:id="rId19"/>
    <p:sldId id="343" r:id="rId20"/>
    <p:sldId id="344" r:id="rId21"/>
    <p:sldId id="346" r:id="rId22"/>
    <p:sldId id="348" r:id="rId23"/>
    <p:sldId id="283" r:id="rId24"/>
  </p:sldIdLst>
  <p:sldSz cx="12192000" cy="6858000"/>
  <p:notesSz cx="6858000" cy="9144000"/>
  <p:embeddedFontLst>
    <p:embeddedFont>
      <p:font typeface="AppleSDGothicNeoB00" panose="02000503000000000000" pitchFamily="2" charset="-128"/>
      <p:regular r:id="rId26"/>
      <p:bold r:id="rId27"/>
      <p:italic r:id="rId28"/>
      <p:boldItalic r:id="rId29"/>
    </p:embeddedFont>
    <p:embeddedFont>
      <p:font typeface="AppleSDGothicNeoL00" panose="02000503000000000000" pitchFamily="2" charset="-128"/>
      <p:regular r:id="rId30"/>
      <p:bold r:id="rId31"/>
      <p:italic r:id="rId32"/>
      <p:boldItalic r:id="rId33"/>
    </p:embeddedFont>
    <p:embeddedFont>
      <p:font typeface="AppleSDGothicNeoM00" panose="02000503000000000000" pitchFamily="2" charset="-128"/>
      <p:regular r:id="rId34"/>
      <p:bold r:id="rId35"/>
      <p:italic r:id="rId36"/>
      <p:boldItalic r:id="rId37"/>
    </p:embeddedFont>
    <p:embeddedFont>
      <p:font typeface="맑은 고딕" panose="020B0503020000020004" pitchFamily="34" charset="-127"/>
      <p:regular r:id="rId38"/>
      <p:bold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62A6CF5-EA25-4CA8-9E7A-C427ABAFD6FA}">
          <p14:sldIdLst>
            <p14:sldId id="260"/>
            <p14:sldId id="305"/>
            <p14:sldId id="323"/>
            <p14:sldId id="325"/>
            <p14:sldId id="326"/>
            <p14:sldId id="329"/>
            <p14:sldId id="327"/>
            <p14:sldId id="328"/>
            <p14:sldId id="330"/>
            <p14:sldId id="331"/>
            <p14:sldId id="335"/>
            <p14:sldId id="337"/>
            <p14:sldId id="339"/>
            <p14:sldId id="340"/>
            <p14:sldId id="341"/>
            <p14:sldId id="338"/>
            <p14:sldId id="342"/>
            <p14:sldId id="336"/>
            <p14:sldId id="343"/>
            <p14:sldId id="344"/>
            <p14:sldId id="346"/>
            <p14:sldId id="348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5D6"/>
    <a:srgbClr val="FFECDF"/>
    <a:srgbClr val="646464"/>
    <a:srgbClr val="45C9A0"/>
    <a:srgbClr val="33485E"/>
    <a:srgbClr val="95DBC4"/>
    <a:srgbClr val="404040"/>
    <a:srgbClr val="676C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21" autoAdjust="0"/>
    <p:restoredTop sz="84898"/>
  </p:normalViewPr>
  <p:slideViewPr>
    <p:cSldViewPr snapToGrid="0">
      <p:cViewPr varScale="1">
        <p:scale>
          <a:sx n="92" d="100"/>
          <a:sy n="92" d="100"/>
        </p:scale>
        <p:origin x="192" y="5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5797E4-14E6-824F-A05C-7E313D318FDF}" type="datetimeFigureOut">
              <a:rPr kumimoji="1" lang="ko-Kore-KR" altLang="en-US" smtClean="0"/>
              <a:t>2/10/23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E89E1-A6A8-A74C-8012-6EF715E0286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90150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E89E1-A6A8-A74C-8012-6EF715E02867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66206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E89E1-A6A8-A74C-8012-6EF715E02867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38003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E89E1-A6A8-A74C-8012-6EF715E02867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974540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E89E1-A6A8-A74C-8012-6EF715E02867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171835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E89E1-A6A8-A74C-8012-6EF715E02867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297860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E89E1-A6A8-A74C-8012-6EF715E02867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61875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E89E1-A6A8-A74C-8012-6EF715E02867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76812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E89E1-A6A8-A74C-8012-6EF715E02867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111788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E89E1-A6A8-A74C-8012-6EF715E02867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810314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E89E1-A6A8-A74C-8012-6EF715E02867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3539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E89E1-A6A8-A74C-8012-6EF715E02867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4460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E89E1-A6A8-A74C-8012-6EF715E02867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569700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E89E1-A6A8-A74C-8012-6EF715E02867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483133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E89E1-A6A8-A74C-8012-6EF715E02867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872277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E89E1-A6A8-A74C-8012-6EF715E02867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328585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E89E1-A6A8-A74C-8012-6EF715E02867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51141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E89E1-A6A8-A74C-8012-6EF715E02867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7080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E89E1-A6A8-A74C-8012-6EF715E02867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02506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E89E1-A6A8-A74C-8012-6EF715E02867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90771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E89E1-A6A8-A74C-8012-6EF715E02867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1627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E89E1-A6A8-A74C-8012-6EF715E02867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4470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E89E1-A6A8-A74C-8012-6EF715E02867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98123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E89E1-A6A8-A74C-8012-6EF715E02867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7578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tyle -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8;p4">
            <a:extLst>
              <a:ext uri="{FF2B5EF4-FFF2-40B4-BE49-F238E27FC236}">
                <a16:creationId xmlns:a16="http://schemas.microsoft.com/office/drawing/2014/main" id="{86CA73C1-6BCD-4965-9662-C2179C7B71D2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625" y="1116550"/>
            <a:ext cx="3399425" cy="4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9;p4">
            <a:extLst>
              <a:ext uri="{FF2B5EF4-FFF2-40B4-BE49-F238E27FC236}">
                <a16:creationId xmlns:a16="http://schemas.microsoft.com/office/drawing/2014/main" id="{83EDAFA3-ADC9-46E6-B1F6-83DC04F9E169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22664" t="43729" r="22390" b="39402"/>
          <a:stretch/>
        </p:blipFill>
        <p:spPr>
          <a:xfrm>
            <a:off x="1229725" y="1034067"/>
            <a:ext cx="3388742" cy="5851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5999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tyle -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2028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tyle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91712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tyle - Yel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08472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1 style -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99;p20">
            <a:extLst>
              <a:ext uri="{FF2B5EF4-FFF2-40B4-BE49-F238E27FC236}">
                <a16:creationId xmlns:a16="http://schemas.microsoft.com/office/drawing/2014/main" id="{A2EC5620-2DCA-4EE8-BC94-F55C0AD8FE73}"/>
              </a:ext>
            </a:extLst>
          </p:cNvPr>
          <p:cNvSpPr/>
          <p:nvPr userDrawn="1"/>
        </p:nvSpPr>
        <p:spPr>
          <a:xfrm>
            <a:off x="364438" y="5934075"/>
            <a:ext cx="3445562" cy="505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100;p20">
            <a:extLst>
              <a:ext uri="{FF2B5EF4-FFF2-40B4-BE49-F238E27FC236}">
                <a16:creationId xmlns:a16="http://schemas.microsoft.com/office/drawing/2014/main" id="{062B6345-57E3-4A2C-9EA4-FBFE98D0AD69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31412" b="29566"/>
          <a:stretch/>
        </p:blipFill>
        <p:spPr>
          <a:xfrm>
            <a:off x="473117" y="5868399"/>
            <a:ext cx="2690082" cy="589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1394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1 style -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9;p20">
            <a:extLst>
              <a:ext uri="{FF2B5EF4-FFF2-40B4-BE49-F238E27FC236}">
                <a16:creationId xmlns:a16="http://schemas.microsoft.com/office/drawing/2014/main" id="{EFF9FE59-9D80-45A8-9775-E782D57CCD07}"/>
              </a:ext>
            </a:extLst>
          </p:cNvPr>
          <p:cNvSpPr/>
          <p:nvPr userDrawn="1"/>
        </p:nvSpPr>
        <p:spPr>
          <a:xfrm>
            <a:off x="364438" y="5934075"/>
            <a:ext cx="3445562" cy="505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oogle Shape;100;p20">
            <a:extLst>
              <a:ext uri="{FF2B5EF4-FFF2-40B4-BE49-F238E27FC236}">
                <a16:creationId xmlns:a16="http://schemas.microsoft.com/office/drawing/2014/main" id="{09A4DDCF-72A4-4759-9121-F94002C081A6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31412" b="29566"/>
          <a:stretch/>
        </p:blipFill>
        <p:spPr>
          <a:xfrm>
            <a:off x="473117" y="5868399"/>
            <a:ext cx="2690082" cy="589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54833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1 style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9;p20">
            <a:extLst>
              <a:ext uri="{FF2B5EF4-FFF2-40B4-BE49-F238E27FC236}">
                <a16:creationId xmlns:a16="http://schemas.microsoft.com/office/drawing/2014/main" id="{1A5856E7-55EA-43A8-9C40-94770DA4441D}"/>
              </a:ext>
            </a:extLst>
          </p:cNvPr>
          <p:cNvSpPr/>
          <p:nvPr userDrawn="1"/>
        </p:nvSpPr>
        <p:spPr>
          <a:xfrm>
            <a:off x="364438" y="5934075"/>
            <a:ext cx="3445562" cy="505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oogle Shape;100;p20">
            <a:extLst>
              <a:ext uri="{FF2B5EF4-FFF2-40B4-BE49-F238E27FC236}">
                <a16:creationId xmlns:a16="http://schemas.microsoft.com/office/drawing/2014/main" id="{D8F34436-83EA-4BC7-A60C-D12F888781F7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31412" b="29566"/>
          <a:stretch/>
        </p:blipFill>
        <p:spPr>
          <a:xfrm>
            <a:off x="473117" y="5868399"/>
            <a:ext cx="2690082" cy="589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36249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1 style - Yel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9;p20">
            <a:extLst>
              <a:ext uri="{FF2B5EF4-FFF2-40B4-BE49-F238E27FC236}">
                <a16:creationId xmlns:a16="http://schemas.microsoft.com/office/drawing/2014/main" id="{6CC29F4C-6747-4723-A21E-B7878C1F983B}"/>
              </a:ext>
            </a:extLst>
          </p:cNvPr>
          <p:cNvSpPr/>
          <p:nvPr userDrawn="1"/>
        </p:nvSpPr>
        <p:spPr>
          <a:xfrm>
            <a:off x="364438" y="5934075"/>
            <a:ext cx="3445562" cy="505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oogle Shape;100;p20">
            <a:extLst>
              <a:ext uri="{FF2B5EF4-FFF2-40B4-BE49-F238E27FC236}">
                <a16:creationId xmlns:a16="http://schemas.microsoft.com/office/drawing/2014/main" id="{9C438D31-2DEE-400C-AFA6-729368E6EDB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31412" b="29566"/>
          <a:stretch/>
        </p:blipFill>
        <p:spPr>
          <a:xfrm>
            <a:off x="473117" y="5868399"/>
            <a:ext cx="2690082" cy="589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84259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2 style -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99;p20">
            <a:extLst>
              <a:ext uri="{FF2B5EF4-FFF2-40B4-BE49-F238E27FC236}">
                <a16:creationId xmlns:a16="http://schemas.microsoft.com/office/drawing/2014/main" id="{DADFE255-9C76-4334-8986-D48FC70465D0}"/>
              </a:ext>
            </a:extLst>
          </p:cNvPr>
          <p:cNvSpPr/>
          <p:nvPr userDrawn="1"/>
        </p:nvSpPr>
        <p:spPr>
          <a:xfrm>
            <a:off x="412063" y="6162675"/>
            <a:ext cx="3445562" cy="505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Google Shape;100;p20">
            <a:extLst>
              <a:ext uri="{FF2B5EF4-FFF2-40B4-BE49-F238E27FC236}">
                <a16:creationId xmlns:a16="http://schemas.microsoft.com/office/drawing/2014/main" id="{1340DEB2-BA4C-4D94-B7E6-88E4B774EAC4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31412" b="29566"/>
          <a:stretch/>
        </p:blipFill>
        <p:spPr>
          <a:xfrm>
            <a:off x="501692" y="6077949"/>
            <a:ext cx="2690082" cy="589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30039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2 style -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9;p20">
            <a:extLst>
              <a:ext uri="{FF2B5EF4-FFF2-40B4-BE49-F238E27FC236}">
                <a16:creationId xmlns:a16="http://schemas.microsoft.com/office/drawing/2014/main" id="{5FBA27DA-292B-475B-BA7B-BD2128B4AE59}"/>
              </a:ext>
            </a:extLst>
          </p:cNvPr>
          <p:cNvSpPr/>
          <p:nvPr userDrawn="1"/>
        </p:nvSpPr>
        <p:spPr>
          <a:xfrm>
            <a:off x="412063" y="6162675"/>
            <a:ext cx="3445562" cy="505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oogle Shape;100;p20">
            <a:extLst>
              <a:ext uri="{FF2B5EF4-FFF2-40B4-BE49-F238E27FC236}">
                <a16:creationId xmlns:a16="http://schemas.microsoft.com/office/drawing/2014/main" id="{BBC67CCE-4713-42CC-A5BC-5C1A05F377A6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31412" b="29566"/>
          <a:stretch/>
        </p:blipFill>
        <p:spPr>
          <a:xfrm>
            <a:off x="501692" y="6077949"/>
            <a:ext cx="2690082" cy="589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78055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2 style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9;p20">
            <a:extLst>
              <a:ext uri="{FF2B5EF4-FFF2-40B4-BE49-F238E27FC236}">
                <a16:creationId xmlns:a16="http://schemas.microsoft.com/office/drawing/2014/main" id="{F1F2025D-45E1-43C0-8374-FBE27E5B6EBC}"/>
              </a:ext>
            </a:extLst>
          </p:cNvPr>
          <p:cNvSpPr/>
          <p:nvPr userDrawn="1"/>
        </p:nvSpPr>
        <p:spPr>
          <a:xfrm>
            <a:off x="412063" y="6162675"/>
            <a:ext cx="3445562" cy="505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oogle Shape;100;p20">
            <a:extLst>
              <a:ext uri="{FF2B5EF4-FFF2-40B4-BE49-F238E27FC236}">
                <a16:creationId xmlns:a16="http://schemas.microsoft.com/office/drawing/2014/main" id="{2DED5093-2C32-4558-BFCC-B609B96E74F6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31412" b="29566"/>
          <a:stretch/>
        </p:blipFill>
        <p:spPr>
          <a:xfrm>
            <a:off x="501692" y="6077949"/>
            <a:ext cx="2690082" cy="589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7220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tyle -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8;p4">
            <a:extLst>
              <a:ext uri="{FF2B5EF4-FFF2-40B4-BE49-F238E27FC236}">
                <a16:creationId xmlns:a16="http://schemas.microsoft.com/office/drawing/2014/main" id="{A687F87B-E83F-4599-98C6-D12CED38C7EE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625" y="1116550"/>
            <a:ext cx="3399425" cy="4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9;p4">
            <a:extLst>
              <a:ext uri="{FF2B5EF4-FFF2-40B4-BE49-F238E27FC236}">
                <a16:creationId xmlns:a16="http://schemas.microsoft.com/office/drawing/2014/main" id="{BEA47379-5D58-4573-B710-E78CAD0079B9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22664" t="43729" r="22390" b="39402"/>
          <a:stretch/>
        </p:blipFill>
        <p:spPr>
          <a:xfrm>
            <a:off x="1229725" y="1034067"/>
            <a:ext cx="3388742" cy="5851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77697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2 style - Yel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9;p20">
            <a:extLst>
              <a:ext uri="{FF2B5EF4-FFF2-40B4-BE49-F238E27FC236}">
                <a16:creationId xmlns:a16="http://schemas.microsoft.com/office/drawing/2014/main" id="{5339D313-32CF-47D7-A73F-DA194502A397}"/>
              </a:ext>
            </a:extLst>
          </p:cNvPr>
          <p:cNvSpPr/>
          <p:nvPr userDrawn="1"/>
        </p:nvSpPr>
        <p:spPr>
          <a:xfrm>
            <a:off x="412063" y="6162675"/>
            <a:ext cx="3445562" cy="505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Google Shape;100;p20">
            <a:extLst>
              <a:ext uri="{FF2B5EF4-FFF2-40B4-BE49-F238E27FC236}">
                <a16:creationId xmlns:a16="http://schemas.microsoft.com/office/drawing/2014/main" id="{DCAB725C-3CFF-4C0B-8A56-96AAF46977C8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31412" b="29566"/>
          <a:stretch/>
        </p:blipFill>
        <p:spPr>
          <a:xfrm>
            <a:off x="501692" y="6077949"/>
            <a:ext cx="2690082" cy="589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20370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00;p20">
            <a:extLst>
              <a:ext uri="{FF2B5EF4-FFF2-40B4-BE49-F238E27FC236}">
                <a16:creationId xmlns:a16="http://schemas.microsoft.com/office/drawing/2014/main" id="{1D1CD20A-1235-463D-847B-A3D8D2DFCD8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31412" b="29566"/>
          <a:stretch/>
        </p:blipFill>
        <p:spPr>
          <a:xfrm>
            <a:off x="501692" y="6077949"/>
            <a:ext cx="2690082" cy="589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8275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tyle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8;p4">
            <a:extLst>
              <a:ext uri="{FF2B5EF4-FFF2-40B4-BE49-F238E27FC236}">
                <a16:creationId xmlns:a16="http://schemas.microsoft.com/office/drawing/2014/main" id="{FF8627C4-1D16-41AD-A09F-D38FC68596D5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625" y="1116550"/>
            <a:ext cx="3399425" cy="4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9;p4">
            <a:extLst>
              <a:ext uri="{FF2B5EF4-FFF2-40B4-BE49-F238E27FC236}">
                <a16:creationId xmlns:a16="http://schemas.microsoft.com/office/drawing/2014/main" id="{FB42308B-4AB4-49C4-BA13-3D408DE9BD2F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22664" t="43729" r="22390" b="39402"/>
          <a:stretch/>
        </p:blipFill>
        <p:spPr>
          <a:xfrm>
            <a:off x="1229725" y="1034067"/>
            <a:ext cx="3388742" cy="5851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1636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tyle - Yel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8;p4">
            <a:extLst>
              <a:ext uri="{FF2B5EF4-FFF2-40B4-BE49-F238E27FC236}">
                <a16:creationId xmlns:a16="http://schemas.microsoft.com/office/drawing/2014/main" id="{39DDBA11-CC36-450F-AF5E-3941A8232220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625" y="1116550"/>
            <a:ext cx="3399425" cy="4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9;p4">
            <a:extLst>
              <a:ext uri="{FF2B5EF4-FFF2-40B4-BE49-F238E27FC236}">
                <a16:creationId xmlns:a16="http://schemas.microsoft.com/office/drawing/2014/main" id="{B412F37B-32A2-4CD8-ABB7-8EBA689D373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22664" t="43729" r="22390" b="39402"/>
          <a:stretch/>
        </p:blipFill>
        <p:spPr>
          <a:xfrm>
            <a:off x="1229725" y="1034067"/>
            <a:ext cx="3388742" cy="5851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807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style -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9;p20">
            <a:extLst>
              <a:ext uri="{FF2B5EF4-FFF2-40B4-BE49-F238E27FC236}">
                <a16:creationId xmlns:a16="http://schemas.microsoft.com/office/drawing/2014/main" id="{F7BD5E47-756E-4F6C-8A93-F9C0954C2501}"/>
              </a:ext>
            </a:extLst>
          </p:cNvPr>
          <p:cNvSpPr/>
          <p:nvPr userDrawn="1"/>
        </p:nvSpPr>
        <p:spPr>
          <a:xfrm>
            <a:off x="440638" y="333375"/>
            <a:ext cx="3445562" cy="505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19;p4">
            <a:extLst>
              <a:ext uri="{FF2B5EF4-FFF2-40B4-BE49-F238E27FC236}">
                <a16:creationId xmlns:a16="http://schemas.microsoft.com/office/drawing/2014/main" id="{113C52C5-556F-497F-99E2-60A5AFE8CB93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22664" t="43729" r="22390" b="39402"/>
          <a:stretch/>
        </p:blipFill>
        <p:spPr>
          <a:xfrm>
            <a:off x="487933" y="314325"/>
            <a:ext cx="3388742" cy="5851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9227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style -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9;p20">
            <a:extLst>
              <a:ext uri="{FF2B5EF4-FFF2-40B4-BE49-F238E27FC236}">
                <a16:creationId xmlns:a16="http://schemas.microsoft.com/office/drawing/2014/main" id="{02271AD4-C9BA-49DD-95F3-C86726775DD6}"/>
              </a:ext>
            </a:extLst>
          </p:cNvPr>
          <p:cNvSpPr/>
          <p:nvPr userDrawn="1"/>
        </p:nvSpPr>
        <p:spPr>
          <a:xfrm>
            <a:off x="440638" y="333375"/>
            <a:ext cx="3445562" cy="505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19;p4">
            <a:extLst>
              <a:ext uri="{FF2B5EF4-FFF2-40B4-BE49-F238E27FC236}">
                <a16:creationId xmlns:a16="http://schemas.microsoft.com/office/drawing/2014/main" id="{B9034363-986C-422E-AF21-9F0CD507B924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22664" t="43729" r="22390" b="39402"/>
          <a:stretch/>
        </p:blipFill>
        <p:spPr>
          <a:xfrm>
            <a:off x="487933" y="314325"/>
            <a:ext cx="3388742" cy="5851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9213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style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9;p20">
            <a:extLst>
              <a:ext uri="{FF2B5EF4-FFF2-40B4-BE49-F238E27FC236}">
                <a16:creationId xmlns:a16="http://schemas.microsoft.com/office/drawing/2014/main" id="{FC675915-B4FB-4088-B952-61B0C5162C27}"/>
              </a:ext>
            </a:extLst>
          </p:cNvPr>
          <p:cNvSpPr/>
          <p:nvPr userDrawn="1"/>
        </p:nvSpPr>
        <p:spPr>
          <a:xfrm>
            <a:off x="440638" y="333375"/>
            <a:ext cx="3445562" cy="505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19;p4">
            <a:extLst>
              <a:ext uri="{FF2B5EF4-FFF2-40B4-BE49-F238E27FC236}">
                <a16:creationId xmlns:a16="http://schemas.microsoft.com/office/drawing/2014/main" id="{A6FDF726-3EB0-4815-856C-4A0BB440ACAD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22664" t="43729" r="22390" b="39402"/>
          <a:stretch/>
        </p:blipFill>
        <p:spPr>
          <a:xfrm>
            <a:off x="487933" y="314325"/>
            <a:ext cx="3388742" cy="5851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81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style - Yel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9;p20">
            <a:extLst>
              <a:ext uri="{FF2B5EF4-FFF2-40B4-BE49-F238E27FC236}">
                <a16:creationId xmlns:a16="http://schemas.microsoft.com/office/drawing/2014/main" id="{055B4EFD-7016-422A-9C5E-62BEDF90BC16}"/>
              </a:ext>
            </a:extLst>
          </p:cNvPr>
          <p:cNvSpPr/>
          <p:nvPr userDrawn="1"/>
        </p:nvSpPr>
        <p:spPr>
          <a:xfrm>
            <a:off x="440638" y="333375"/>
            <a:ext cx="3445562" cy="505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19;p4">
            <a:extLst>
              <a:ext uri="{FF2B5EF4-FFF2-40B4-BE49-F238E27FC236}">
                <a16:creationId xmlns:a16="http://schemas.microsoft.com/office/drawing/2014/main" id="{37F1D792-9609-42D6-8BF0-313C798FAD4D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22664" t="43729" r="22390" b="39402"/>
          <a:stretch/>
        </p:blipFill>
        <p:spPr>
          <a:xfrm>
            <a:off x="487933" y="314325"/>
            <a:ext cx="3388742" cy="5851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1441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tyle -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1643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8BAA5CD-C397-4B17-AFD0-01E93CA05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47BDE9-0097-4DCC-99AA-2D3EA1E2D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93296C-60E9-4611-9CF8-EBB0FC5904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0C5E3-8A30-443F-89FF-A726A609EDEE}" type="datetimeFigureOut">
              <a:rPr lang="ko-KR" altLang="en-US" smtClean="0"/>
              <a:t>2023. 2. 10.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2D5B0B-30A1-4AF7-8FD3-D23903AFA4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29F4D6-4EA1-4B9E-A986-D5CA08D8A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531C3-7FAB-42EB-871C-A826FC2ED9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519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51" r:id="rId9"/>
    <p:sldLayoutId id="2147483669" r:id="rId10"/>
    <p:sldLayoutId id="2147483670" r:id="rId11"/>
    <p:sldLayoutId id="2147483671" r:id="rId12"/>
    <p:sldLayoutId id="2147483653" r:id="rId13"/>
    <p:sldLayoutId id="2147483673" r:id="rId14"/>
    <p:sldLayoutId id="2147483674" r:id="rId15"/>
    <p:sldLayoutId id="2147483676" r:id="rId16"/>
    <p:sldLayoutId id="2147483650" r:id="rId17"/>
    <p:sldLayoutId id="2147483675" r:id="rId18"/>
    <p:sldLayoutId id="2147483672" r:id="rId19"/>
    <p:sldLayoutId id="2147483654" r:id="rId20"/>
    <p:sldLayoutId id="2147483662" r:id="rId2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8.png"/><Relationship Id="rId7" Type="http://schemas.openxmlformats.org/officeDocument/2006/relationships/image" Target="../media/image4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jp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8.png"/><Relationship Id="rId7" Type="http://schemas.openxmlformats.org/officeDocument/2006/relationships/image" Target="../media/image5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7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7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7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7.png"/><Relationship Id="rId4" Type="http://schemas.openxmlformats.org/officeDocument/2006/relationships/image" Target="../media/image3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E4731D-C1FD-17D1-E91A-ABC48B82EC1F}"/>
              </a:ext>
            </a:extLst>
          </p:cNvPr>
          <p:cNvSpPr txBox="1"/>
          <p:nvPr/>
        </p:nvSpPr>
        <p:spPr>
          <a:xfrm>
            <a:off x="1292749" y="4857008"/>
            <a:ext cx="2330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L00" panose="02000503000000000000" pitchFamily="2" charset="-128"/>
                <a:ea typeface="AppleSDGothicNeoL00" panose="02000503000000000000" pitchFamily="2" charset="-128"/>
              </a:rPr>
              <a:t>web/mobile </a:t>
            </a:r>
            <a:r>
              <a:rPr kumimoji="1" lang="ko-KR" alt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L00" panose="02000503000000000000" pitchFamily="2" charset="-128"/>
                <a:ea typeface="AppleSDGothicNeoL00" panose="02000503000000000000" pitchFamily="2" charset="-128"/>
              </a:rPr>
              <a:t>최호연</a:t>
            </a:r>
            <a:endParaRPr kumimoji="1"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AppleSDGothicNeoL00" panose="02000503000000000000" pitchFamily="2" charset="-128"/>
              <a:ea typeface="AppleSDGothicNeoL00" panose="02000503000000000000" pitchFamily="2" charset="-128"/>
            </a:endParaRPr>
          </a:p>
          <a:p>
            <a:r>
              <a:rPr kumimoji="1" lang="en-US" altLang="ko-Kore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L00" panose="02000503000000000000" pitchFamily="2" charset="-128"/>
                <a:ea typeface="AppleSDGothicNeoL00" panose="02000503000000000000" pitchFamily="2" charset="-128"/>
              </a:rPr>
              <a:t>hoyeon8165@gmail.com</a:t>
            </a:r>
            <a:endParaRPr kumimoji="1" lang="ko-Kore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AppleSDGothicNeoL00" panose="02000503000000000000" pitchFamily="2" charset="-128"/>
              <a:ea typeface="AppleSDGothicNeoL00" panose="02000503000000000000" pitchFamily="2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92462D-EC34-4B6D-6DB6-56FE54AFC69C}"/>
              </a:ext>
            </a:extLst>
          </p:cNvPr>
          <p:cNvSpPr txBox="1"/>
          <p:nvPr/>
        </p:nvSpPr>
        <p:spPr>
          <a:xfrm>
            <a:off x="2337480" y="2596930"/>
            <a:ext cx="48542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000" b="1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8"/>
                <a:ea typeface="AppleSDGothicNeoB00" panose="02000503000000000000" pitchFamily="2" charset="-128"/>
              </a:rPr>
              <a:t>크롬 공룡 게임을</a:t>
            </a:r>
            <a:r>
              <a:rPr kumimoji="1" lang="en-US" altLang="ko-KR" sz="3000" b="1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8"/>
                <a:ea typeface="AppleSDGothicNeoB00" panose="02000503000000000000" pitchFamily="2" charset="-128"/>
              </a:rPr>
              <a:t> </a:t>
            </a:r>
            <a:r>
              <a:rPr kumimoji="1" lang="ko-KR" altLang="en-US" sz="3000" b="1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8"/>
                <a:ea typeface="AppleSDGothicNeoB00" panose="02000503000000000000" pitchFamily="2" charset="-128"/>
              </a:rPr>
              <a:t>아시나요</a:t>
            </a:r>
            <a:r>
              <a:rPr kumimoji="1" lang="en-US" altLang="ko-KR" sz="3000" b="1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8"/>
                <a:ea typeface="AppleSDGothicNeoB00" panose="02000503000000000000" pitchFamily="2" charset="-128"/>
              </a:rPr>
              <a:t>?</a:t>
            </a:r>
            <a:endParaRPr kumimoji="1" lang="ko-Kore-KR" altLang="en-US" sz="3000" b="1" dirty="0">
              <a:solidFill>
                <a:schemeClr val="bg2">
                  <a:lumMod val="25000"/>
                </a:schemeClr>
              </a:solidFill>
              <a:latin typeface="AppleSDGothicNeoB00" panose="02000503000000000000" pitchFamily="2" charset="-128"/>
              <a:ea typeface="AppleSDGothicNeoB00" panose="02000503000000000000" pitchFamily="2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259D3A-A48C-CB91-6706-916560812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085" y="2334674"/>
            <a:ext cx="983395" cy="91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495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9E0ABCB-9D38-8775-AD69-B188D651EEC8}"/>
              </a:ext>
            </a:extLst>
          </p:cNvPr>
          <p:cNvSpPr txBox="1"/>
          <p:nvPr/>
        </p:nvSpPr>
        <p:spPr>
          <a:xfrm>
            <a:off x="1018582" y="417292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크롬</a:t>
            </a:r>
            <a:r>
              <a:rPr kumimoji="1"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공룡</a:t>
            </a:r>
            <a:r>
              <a:rPr kumimoji="1"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게임</a:t>
            </a:r>
            <a:r>
              <a:rPr kumimoji="1"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개발</a:t>
            </a:r>
            <a:endParaRPr kumimoji="1" lang="ko-Kore-KR" altLang="en-US" dirty="0">
              <a:solidFill>
                <a:schemeClr val="tx1">
                  <a:lumMod val="50000"/>
                  <a:lumOff val="50000"/>
                </a:schemeClr>
              </a:solidFill>
              <a:latin typeface="AppleSDGothicNeoM00" panose="02000503000000000000" pitchFamily="2" charset="-128"/>
              <a:ea typeface="AppleSDGothicNeoM00" panose="02000503000000000000" pitchFamily="2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5EDC91-D52B-765E-D52F-108FF22B7B14}"/>
              </a:ext>
            </a:extLst>
          </p:cNvPr>
          <p:cNvSpPr txBox="1"/>
          <p:nvPr/>
        </p:nvSpPr>
        <p:spPr>
          <a:xfrm>
            <a:off x="1253360" y="1122381"/>
            <a:ext cx="10188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크롬 공룡 게임</a:t>
            </a:r>
            <a:r>
              <a:rPr kumimoji="1" lang="en-US" altLang="ko-KR" sz="2800" b="1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kumimoji="1" lang="ko-KR" altLang="en-US" sz="2800" b="1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개발 </a:t>
            </a:r>
            <a:endParaRPr kumimoji="1" lang="en-US" altLang="ko-KR" sz="2800" b="1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r>
              <a:rPr kumimoji="1" lang="en-US" altLang="ko-KR" sz="2800" b="1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-&gt; </a:t>
            </a:r>
            <a:r>
              <a:rPr kumimoji="1" lang="ko-KR" altLang="en-US" sz="2800" b="1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웹에서 동작 </a:t>
            </a:r>
            <a:r>
              <a:rPr kumimoji="1" lang="en-US" altLang="ko-KR" sz="2800" b="1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-&gt; </a:t>
            </a:r>
            <a:r>
              <a:rPr kumimoji="1" lang="en-US" altLang="ko-KR" sz="2800" b="1" dirty="0" err="1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javascript</a:t>
            </a:r>
            <a:r>
              <a:rPr kumimoji="1" lang="ko-KR" altLang="en-US" sz="2800" b="1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로 개발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5AD3B9-59B6-AF3C-3A01-BF7037430BF5}"/>
              </a:ext>
            </a:extLst>
          </p:cNvPr>
          <p:cNvSpPr txBox="1"/>
          <p:nvPr/>
        </p:nvSpPr>
        <p:spPr>
          <a:xfrm>
            <a:off x="7540430" y="2301373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(</a:t>
            </a:r>
            <a:r>
              <a:rPr kumimoji="1" lang="ko-KR" altLang="en-US" sz="18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간단한 게임은 개발 가능</a:t>
            </a:r>
            <a:r>
              <a:rPr kumimoji="1" lang="en-US" altLang="ko-KR" sz="18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)</a:t>
            </a:r>
            <a:endParaRPr lang="ko-KR" altLang="en-US" dirty="0"/>
          </a:p>
        </p:txBody>
      </p:sp>
      <p:pic>
        <p:nvPicPr>
          <p:cNvPr id="1026" name="Picture 2" descr="ECMA스크립트 - 위키백과, 우리 모두의 백과사전">
            <a:extLst>
              <a:ext uri="{FF2B5EF4-FFF2-40B4-BE49-F238E27FC236}">
                <a16:creationId xmlns:a16="http://schemas.microsoft.com/office/drawing/2014/main" id="{4EC2BCD6-0E0F-3C96-E473-2FF436363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557" y="795699"/>
            <a:ext cx="1309816" cy="130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ML5 - 위키백과, 우리 모두의 백과사전">
            <a:extLst>
              <a:ext uri="{FF2B5EF4-FFF2-40B4-BE49-F238E27FC236}">
                <a16:creationId xmlns:a16="http://schemas.microsoft.com/office/drawing/2014/main" id="{811BCC41-4AAC-9685-97FC-32CD21028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257" y="592528"/>
            <a:ext cx="954107" cy="95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SS - 위키백과, 우리 모두의 백과사전">
            <a:extLst>
              <a:ext uri="{FF2B5EF4-FFF2-40B4-BE49-F238E27FC236}">
                <a16:creationId xmlns:a16="http://schemas.microsoft.com/office/drawing/2014/main" id="{13AA1C4A-A8BC-5F37-7131-21A3E43A0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0364" y="1389916"/>
            <a:ext cx="718191" cy="101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575319-11D1-B262-6DD6-63E860CEC009}"/>
              </a:ext>
            </a:extLst>
          </p:cNvPr>
          <p:cNvSpPr txBox="1"/>
          <p:nvPr/>
        </p:nvSpPr>
        <p:spPr>
          <a:xfrm>
            <a:off x="858414" y="3035910"/>
            <a:ext cx="10188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게임 개발 원리 및 구현방법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17FC03-6484-4E64-CAE1-A00914116D9A}"/>
              </a:ext>
            </a:extLst>
          </p:cNvPr>
          <p:cNvSpPr txBox="1"/>
          <p:nvPr/>
        </p:nvSpPr>
        <p:spPr>
          <a:xfrm>
            <a:off x="258509" y="3811168"/>
            <a:ext cx="7255512" cy="16389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화면에 네모</a:t>
            </a:r>
            <a:r>
              <a:rPr kumimoji="1"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, </a:t>
            </a:r>
            <a:r>
              <a:rPr kumimoji="1"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원</a:t>
            </a:r>
            <a:r>
              <a:rPr kumimoji="1"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kumimoji="1"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과 같은 도형을 그릴 수 있어야한다</a:t>
            </a:r>
            <a:r>
              <a:rPr kumimoji="1"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.</a:t>
            </a:r>
          </a:p>
          <a:p>
            <a:pPr marL="342900" indent="-342900">
              <a:buAutoNum type="arabicPeriod"/>
            </a:pPr>
            <a:endParaRPr kumimoji="1" lang="en-US" altLang="ko-KR" sz="1050" dirty="0">
              <a:solidFill>
                <a:schemeClr val="tx1">
                  <a:lumMod val="50000"/>
                  <a:lumOff val="50000"/>
                </a:schemeClr>
              </a:solidFill>
              <a:latin typeface="AppleSDGothicNeoM00" panose="02000503000000000000" pitchFamily="2" charset="-128"/>
              <a:ea typeface="AppleSDGothicNeoM00" panose="02000503000000000000" pitchFamily="2" charset="-128"/>
            </a:endParaRPr>
          </a:p>
          <a:p>
            <a:pPr marL="342900" indent="-342900">
              <a:buAutoNum type="arabicPeriod"/>
            </a:pPr>
            <a:r>
              <a:rPr kumimoji="1" lang="en-US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프레임마다</a:t>
            </a:r>
            <a:r>
              <a:rPr kumimoji="1" lang="en-U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kumimoji="1" lang="en-US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코드</a:t>
            </a:r>
            <a:r>
              <a:rPr kumimoji="1" lang="en-U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kumimoji="1" lang="en-US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실행이</a:t>
            </a:r>
            <a:r>
              <a:rPr kumimoji="1" lang="en-U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kumimoji="1" lang="en-US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가능해야한다</a:t>
            </a:r>
            <a:r>
              <a:rPr kumimoji="1"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. </a:t>
            </a:r>
          </a:p>
          <a:p>
            <a:r>
              <a:rPr kumimoji="1"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      (</a:t>
            </a:r>
            <a:r>
              <a:rPr kumimoji="1"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자연스러운 애니메이션을 위해</a:t>
            </a:r>
            <a:r>
              <a:rPr kumimoji="1"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)</a:t>
            </a:r>
          </a:p>
          <a:p>
            <a:pPr marL="342900" indent="-342900">
              <a:buAutoNum type="arabicPeriod"/>
            </a:pPr>
            <a:endParaRPr kumimoji="1" lang="en-US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AppleSDGothicNeoM00" panose="02000503000000000000" pitchFamily="2" charset="-128"/>
              <a:ea typeface="AppleSDGothicNeoM00" panose="02000503000000000000" pitchFamily="2" charset="-128"/>
            </a:endParaRPr>
          </a:p>
          <a:p>
            <a:r>
              <a:rPr kumimoji="1"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3.   </a:t>
            </a:r>
            <a:r>
              <a:rPr kumimoji="1" lang="en-U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Collision Check </a:t>
            </a:r>
            <a:r>
              <a:rPr kumimoji="1"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(</a:t>
            </a:r>
            <a:r>
              <a:rPr kumimoji="1"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충돌 체크</a:t>
            </a:r>
            <a:r>
              <a:rPr kumimoji="1"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)</a:t>
            </a:r>
            <a:r>
              <a:rPr kumimoji="1"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를</a:t>
            </a:r>
            <a:r>
              <a:rPr kumimoji="1"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할 수 있어야한다</a:t>
            </a:r>
            <a:r>
              <a:rPr kumimoji="1"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. (</a:t>
            </a:r>
            <a:r>
              <a:rPr kumimoji="1"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이벤트 발생</a:t>
            </a:r>
            <a:r>
              <a:rPr kumimoji="1"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)</a:t>
            </a:r>
            <a:endParaRPr kumimoji="1" lang="ko-Kore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AppleSDGothicNeoM00" panose="02000503000000000000" pitchFamily="2" charset="-128"/>
              <a:ea typeface="AppleSDGothicNeoM00" panose="02000503000000000000" pitchFamily="2" charset="-128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D934836-026E-C9EF-1155-4310820069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35" y="1065390"/>
            <a:ext cx="282894" cy="5657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522A6C-8149-B730-00B5-9450E97D9763}"/>
              </a:ext>
            </a:extLst>
          </p:cNvPr>
          <p:cNvSpPr txBox="1"/>
          <p:nvPr/>
        </p:nvSpPr>
        <p:spPr>
          <a:xfrm>
            <a:off x="7640843" y="3319343"/>
            <a:ext cx="4224934" cy="150810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ko-KR" altLang="en-US" sz="2000" b="1" i="0" dirty="0">
                <a:solidFill>
                  <a:srgbClr val="33333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프레임이란</a:t>
            </a:r>
            <a:r>
              <a:rPr lang="en-US" altLang="ko-KR" sz="2000" b="1" i="0" dirty="0">
                <a:solidFill>
                  <a:srgbClr val="33333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…</a:t>
            </a:r>
            <a:r>
              <a:rPr lang="ko-KR" altLang="en-US" sz="2000" b="1" i="0" dirty="0">
                <a:solidFill>
                  <a:srgbClr val="33333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 </a:t>
            </a:r>
            <a:endParaRPr lang="en-US" altLang="ko-KR" sz="2000" b="1" i="0" dirty="0">
              <a:solidFill>
                <a:srgbClr val="333333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b="0" i="0" dirty="0" err="1">
                <a:solidFill>
                  <a:srgbClr val="33333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여러장의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사진을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한장씩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연속적으로 보여줘서 움직이는 것처럼 인식하게 만드는 것 </a:t>
            </a:r>
            <a:endParaRPr lang="en-US" altLang="ko-KR" b="0" i="0" dirty="0">
              <a:solidFill>
                <a:srgbClr val="333333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사진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장 </a:t>
            </a:r>
            <a:r>
              <a:rPr lang="en-US" altLang="ko-KR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=== 1</a:t>
            </a:r>
            <a:r>
              <a:rPr lang="ko-KR" altLang="en-US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프레임</a:t>
            </a:r>
            <a:b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게임은 초 단위가 아닌 프레임 단위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!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8" name="그림 1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668AC280-235E-AE79-24FC-96F5DBE845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12" y="3005137"/>
            <a:ext cx="532191" cy="53219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29FB871-1E99-DCED-5250-8EF762B3F4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30" y="340832"/>
            <a:ext cx="522251" cy="52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97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9E0ABCB-9D38-8775-AD69-B188D651EEC8}"/>
              </a:ext>
            </a:extLst>
          </p:cNvPr>
          <p:cNvSpPr txBox="1"/>
          <p:nvPr/>
        </p:nvSpPr>
        <p:spPr>
          <a:xfrm>
            <a:off x="1018582" y="417292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크롬</a:t>
            </a:r>
            <a:r>
              <a:rPr kumimoji="1"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공룡</a:t>
            </a:r>
            <a:r>
              <a:rPr kumimoji="1"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게임</a:t>
            </a:r>
            <a:r>
              <a:rPr kumimoji="1"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개발</a:t>
            </a:r>
            <a:endParaRPr kumimoji="1" lang="ko-Kore-KR" altLang="en-US" dirty="0">
              <a:solidFill>
                <a:schemeClr val="tx1">
                  <a:lumMod val="50000"/>
                  <a:lumOff val="50000"/>
                </a:schemeClr>
              </a:solidFill>
              <a:latin typeface="AppleSDGothicNeoM00" panose="02000503000000000000" pitchFamily="2" charset="-128"/>
              <a:ea typeface="AppleSDGothicNeoM00" panose="02000503000000000000" pitchFamily="2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5EDC91-D52B-765E-D52F-108FF22B7B14}"/>
              </a:ext>
            </a:extLst>
          </p:cNvPr>
          <p:cNvSpPr txBox="1"/>
          <p:nvPr/>
        </p:nvSpPr>
        <p:spPr>
          <a:xfrm>
            <a:off x="506655" y="1073973"/>
            <a:ext cx="495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화면에 공룡 및 장애물 생성</a:t>
            </a:r>
            <a:endParaRPr kumimoji="1" lang="ko-KR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C1105F-088B-F5BB-9D44-6352C9152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3" y="1597193"/>
            <a:ext cx="6156407" cy="2319080"/>
          </a:xfrm>
          <a:prstGeom prst="rect">
            <a:avLst/>
          </a:prstGeom>
        </p:spPr>
      </p:pic>
      <p:sp>
        <p:nvSpPr>
          <p:cNvPr id="3" name="도넛[D] 2">
            <a:extLst>
              <a:ext uri="{FF2B5EF4-FFF2-40B4-BE49-F238E27FC236}">
                <a16:creationId xmlns:a16="http://schemas.microsoft.com/office/drawing/2014/main" id="{23AB5664-C4A6-FEFB-248C-B7D127F674C8}"/>
              </a:ext>
            </a:extLst>
          </p:cNvPr>
          <p:cNvSpPr/>
          <p:nvPr/>
        </p:nvSpPr>
        <p:spPr>
          <a:xfrm>
            <a:off x="4971964" y="3302528"/>
            <a:ext cx="859536" cy="832104"/>
          </a:xfrm>
          <a:prstGeom prst="donut">
            <a:avLst>
              <a:gd name="adj" fmla="val 12459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5" name="도넛[D] 4">
            <a:extLst>
              <a:ext uri="{FF2B5EF4-FFF2-40B4-BE49-F238E27FC236}">
                <a16:creationId xmlns:a16="http://schemas.microsoft.com/office/drawing/2014/main" id="{B396A4E9-6AAC-45A3-282E-5887F71E3C80}"/>
              </a:ext>
            </a:extLst>
          </p:cNvPr>
          <p:cNvSpPr/>
          <p:nvPr/>
        </p:nvSpPr>
        <p:spPr>
          <a:xfrm>
            <a:off x="2983030" y="2740051"/>
            <a:ext cx="1370252" cy="1377898"/>
          </a:xfrm>
          <a:prstGeom prst="donut">
            <a:avLst>
              <a:gd name="adj" fmla="val 8434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도넛[D] 7">
            <a:extLst>
              <a:ext uri="{FF2B5EF4-FFF2-40B4-BE49-F238E27FC236}">
                <a16:creationId xmlns:a16="http://schemas.microsoft.com/office/drawing/2014/main" id="{6CEA1EAA-A53E-C963-7074-68E98D3BA44A}"/>
              </a:ext>
            </a:extLst>
          </p:cNvPr>
          <p:cNvSpPr/>
          <p:nvPr/>
        </p:nvSpPr>
        <p:spPr>
          <a:xfrm>
            <a:off x="6469206" y="2756733"/>
            <a:ext cx="1370252" cy="1377899"/>
          </a:xfrm>
          <a:prstGeom prst="donut">
            <a:avLst>
              <a:gd name="adj" fmla="val 8369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B50248-5DDE-499F-6EE9-F3AB63AE2420}"/>
              </a:ext>
            </a:extLst>
          </p:cNvPr>
          <p:cNvSpPr txBox="1"/>
          <p:nvPr/>
        </p:nvSpPr>
        <p:spPr>
          <a:xfrm>
            <a:off x="3729461" y="4614148"/>
            <a:ext cx="3980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공룡</a:t>
            </a:r>
            <a:r>
              <a:rPr kumimoji="1" lang="en-US" altLang="ko-KR" sz="2400" b="1" dirty="0"/>
              <a:t>, </a:t>
            </a:r>
            <a:r>
              <a:rPr kumimoji="1" lang="ko-KR" altLang="en-US" sz="2400" b="1" dirty="0"/>
              <a:t>배경</a:t>
            </a:r>
            <a:r>
              <a:rPr kumimoji="1" lang="en-US" altLang="ko-KR" sz="2400" b="1" dirty="0"/>
              <a:t>, </a:t>
            </a:r>
            <a:r>
              <a:rPr kumimoji="1" lang="ko-KR" altLang="en-US" sz="2400" b="1" dirty="0"/>
              <a:t>장애물 </a:t>
            </a:r>
            <a:r>
              <a:rPr kumimoji="1" lang="en-US" altLang="ko-KR" sz="2400" b="1" dirty="0"/>
              <a:t>(</a:t>
            </a:r>
            <a:r>
              <a:rPr kumimoji="1" lang="ko-KR" altLang="en-US" sz="2400" b="1" dirty="0"/>
              <a:t>선인장</a:t>
            </a:r>
            <a:r>
              <a:rPr kumimoji="1" lang="en-US" altLang="ko-KR" sz="2400" b="1" dirty="0"/>
              <a:t>)</a:t>
            </a:r>
            <a:endParaRPr kumimoji="1" lang="ko-KR" altLang="en-US" sz="24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9427768-995B-9674-005E-1C3882768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30" y="340832"/>
            <a:ext cx="522251" cy="52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39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9E0ABCB-9D38-8775-AD69-B188D651EEC8}"/>
              </a:ext>
            </a:extLst>
          </p:cNvPr>
          <p:cNvSpPr txBox="1"/>
          <p:nvPr/>
        </p:nvSpPr>
        <p:spPr>
          <a:xfrm>
            <a:off x="1018582" y="417292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크롬</a:t>
            </a:r>
            <a:r>
              <a:rPr kumimoji="1"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공룡</a:t>
            </a:r>
            <a:r>
              <a:rPr kumimoji="1"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게임</a:t>
            </a:r>
            <a:r>
              <a:rPr kumimoji="1"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개발</a:t>
            </a:r>
            <a:endParaRPr kumimoji="1" lang="ko-Kore-KR" altLang="en-US" dirty="0">
              <a:solidFill>
                <a:schemeClr val="tx1">
                  <a:lumMod val="50000"/>
                  <a:lumOff val="50000"/>
                </a:schemeClr>
              </a:solidFill>
              <a:latin typeface="AppleSDGothicNeoM00" panose="02000503000000000000" pitchFamily="2" charset="-128"/>
              <a:ea typeface="AppleSDGothicNeoM00" panose="02000503000000000000" pitchFamily="2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5EDC91-D52B-765E-D52F-108FF22B7B14}"/>
              </a:ext>
            </a:extLst>
          </p:cNvPr>
          <p:cNvSpPr txBox="1"/>
          <p:nvPr/>
        </p:nvSpPr>
        <p:spPr>
          <a:xfrm>
            <a:off x="506655" y="1073973"/>
            <a:ext cx="495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화면에 공룡 및 장애물 생성</a:t>
            </a:r>
            <a:endParaRPr kumimoji="1" lang="ko-KR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9901C7-C678-E9D9-DA7A-35A5443D7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516" y="1631468"/>
            <a:ext cx="6598956" cy="39539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4E2119F-28CD-54A5-9B79-59A89A48F4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" y="2489454"/>
            <a:ext cx="4508500" cy="14607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C5222E-75A6-86B0-0B69-38CFCD690964}"/>
              </a:ext>
            </a:extLst>
          </p:cNvPr>
          <p:cNvSpPr txBox="1"/>
          <p:nvPr/>
        </p:nvSpPr>
        <p:spPr>
          <a:xfrm>
            <a:off x="1682496" y="4261104"/>
            <a:ext cx="1630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/>
              <a:t>canvas </a:t>
            </a:r>
            <a:r>
              <a:rPr kumimoji="1" lang="ko-KR" altLang="en-US" sz="2000" b="1" dirty="0"/>
              <a:t>태그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F95AB3A-6B36-9584-1A3E-D4A31F32CBF5}"/>
              </a:ext>
            </a:extLst>
          </p:cNvPr>
          <p:cNvCxnSpPr>
            <a:cxnSpLocks/>
          </p:cNvCxnSpPr>
          <p:nvPr/>
        </p:nvCxnSpPr>
        <p:spPr>
          <a:xfrm flipH="1">
            <a:off x="5651872" y="1179123"/>
            <a:ext cx="1158618" cy="10513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3E9BFDB-EAC9-C0B1-233B-5EED27548AED}"/>
              </a:ext>
            </a:extLst>
          </p:cNvPr>
          <p:cNvCxnSpPr>
            <a:cxnSpLocks/>
          </p:cNvCxnSpPr>
          <p:nvPr/>
        </p:nvCxnSpPr>
        <p:spPr>
          <a:xfrm flipH="1">
            <a:off x="6053684" y="1272557"/>
            <a:ext cx="958614" cy="11320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58E76F-0371-F2AA-1A25-12680796F81D}"/>
              </a:ext>
            </a:extLst>
          </p:cNvPr>
          <p:cNvSpPr/>
          <p:nvPr/>
        </p:nvSpPr>
        <p:spPr>
          <a:xfrm>
            <a:off x="7050839" y="201285"/>
            <a:ext cx="5088100" cy="29355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2FD844-9834-ECA2-7FFA-921A2474F6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391" y="638515"/>
            <a:ext cx="2179105" cy="23372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06122E8-E813-C58F-B64C-5F3579CA55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496" y="506165"/>
            <a:ext cx="2330779" cy="250895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4250F0E-52A0-D5A7-B210-EEB4873D50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30" y="340832"/>
            <a:ext cx="522251" cy="52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3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9E0ABCB-9D38-8775-AD69-B188D651EEC8}"/>
              </a:ext>
            </a:extLst>
          </p:cNvPr>
          <p:cNvSpPr txBox="1"/>
          <p:nvPr/>
        </p:nvSpPr>
        <p:spPr>
          <a:xfrm>
            <a:off x="1018582" y="417292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크롬</a:t>
            </a:r>
            <a:r>
              <a:rPr kumimoji="1"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공룡</a:t>
            </a:r>
            <a:r>
              <a:rPr kumimoji="1"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게임</a:t>
            </a:r>
            <a:r>
              <a:rPr kumimoji="1"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개발</a:t>
            </a:r>
            <a:endParaRPr kumimoji="1" lang="ko-Kore-KR" altLang="en-US" dirty="0">
              <a:solidFill>
                <a:schemeClr val="tx1">
                  <a:lumMod val="50000"/>
                  <a:lumOff val="50000"/>
                </a:schemeClr>
              </a:solidFill>
              <a:latin typeface="AppleSDGothicNeoM00" panose="02000503000000000000" pitchFamily="2" charset="-128"/>
              <a:ea typeface="AppleSDGothicNeoM00" panose="02000503000000000000" pitchFamily="2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5EDC91-D52B-765E-D52F-108FF22B7B14}"/>
              </a:ext>
            </a:extLst>
          </p:cNvPr>
          <p:cNvSpPr txBox="1"/>
          <p:nvPr/>
        </p:nvSpPr>
        <p:spPr>
          <a:xfrm>
            <a:off x="506655" y="1073973"/>
            <a:ext cx="495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화면에 공룡 및 장애물 생성</a:t>
            </a:r>
            <a:endParaRPr kumimoji="1" lang="ko-KR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972C62-592D-D979-D623-8273A40E0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4" y="1915320"/>
            <a:ext cx="5320461" cy="24338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6DEA74B-84D5-C409-81E1-070B4013E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30" y="1073973"/>
            <a:ext cx="6740919" cy="459535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FAF5372-D949-4AA4-E7A1-977ADC9875F9}"/>
              </a:ext>
            </a:extLst>
          </p:cNvPr>
          <p:cNvSpPr/>
          <p:nvPr/>
        </p:nvSpPr>
        <p:spPr>
          <a:xfrm>
            <a:off x="7103900" y="234025"/>
            <a:ext cx="5088100" cy="29355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FDC3E5-3893-31D1-1CE2-7E8BBD2F5BDE}"/>
              </a:ext>
            </a:extLst>
          </p:cNvPr>
          <p:cNvSpPr txBox="1"/>
          <p:nvPr/>
        </p:nvSpPr>
        <p:spPr>
          <a:xfrm>
            <a:off x="1610464" y="4778407"/>
            <a:ext cx="3480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배경</a:t>
            </a:r>
            <a:r>
              <a:rPr kumimoji="1"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kumimoji="1"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장애물</a:t>
            </a:r>
            <a:r>
              <a:rPr kumimoji="1"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kumimoji="1"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선인장</a:t>
            </a:r>
            <a:r>
              <a:rPr kumimoji="1"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endParaRPr kumimoji="1"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BD4E6C1-50E4-AC6C-0F9F-9D09E87F5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418" y="645320"/>
            <a:ext cx="635000" cy="127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B54D6EE-A5D7-C8F5-7A27-9389BD655A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009" y="1073973"/>
            <a:ext cx="1270000" cy="127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0F3E758-2F86-67EB-8C0C-792B2A847B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757" y="1807875"/>
            <a:ext cx="1608292" cy="107219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A4D6C3E-6B13-EBAB-8930-07C605FED5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30" y="340832"/>
            <a:ext cx="522251" cy="52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5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9E0ABCB-9D38-8775-AD69-B188D651EEC8}"/>
              </a:ext>
            </a:extLst>
          </p:cNvPr>
          <p:cNvSpPr txBox="1"/>
          <p:nvPr/>
        </p:nvSpPr>
        <p:spPr>
          <a:xfrm>
            <a:off x="1018582" y="417292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크롬</a:t>
            </a:r>
            <a:r>
              <a:rPr kumimoji="1"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공룡</a:t>
            </a:r>
            <a:r>
              <a:rPr kumimoji="1"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게임</a:t>
            </a:r>
            <a:r>
              <a:rPr kumimoji="1"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개발</a:t>
            </a:r>
            <a:endParaRPr kumimoji="1" lang="ko-Kore-KR" altLang="en-US" dirty="0">
              <a:solidFill>
                <a:schemeClr val="tx1">
                  <a:lumMod val="50000"/>
                  <a:lumOff val="50000"/>
                </a:schemeClr>
              </a:solidFill>
              <a:latin typeface="AppleSDGothicNeoM00" panose="02000503000000000000" pitchFamily="2" charset="-128"/>
              <a:ea typeface="AppleSDGothicNeoM00" panose="02000503000000000000" pitchFamily="2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5EDC91-D52B-765E-D52F-108FF22B7B14}"/>
              </a:ext>
            </a:extLst>
          </p:cNvPr>
          <p:cNvSpPr txBox="1"/>
          <p:nvPr/>
        </p:nvSpPr>
        <p:spPr>
          <a:xfrm>
            <a:off x="506655" y="1073973"/>
            <a:ext cx="495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프레임 작동 코드 </a:t>
            </a:r>
            <a:endParaRPr kumimoji="1" lang="ko-KR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6567FB-76D4-D1B4-9E1A-CFA95D0F1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514" y="1073973"/>
            <a:ext cx="7768486" cy="48834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A8A530-C073-B617-3297-5DF68EA82247}"/>
              </a:ext>
            </a:extLst>
          </p:cNvPr>
          <p:cNvSpPr txBox="1"/>
          <p:nvPr/>
        </p:nvSpPr>
        <p:spPr>
          <a:xfrm>
            <a:off x="0" y="2202577"/>
            <a:ext cx="676397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 err="1"/>
              <a:t>requestAnimationFrame</a:t>
            </a:r>
            <a:r>
              <a:rPr kumimoji="1" lang="ko-KR" altLang="en-US" sz="2000" dirty="0"/>
              <a:t> 함수 이용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pPr marL="285750" indent="-285750">
              <a:buFontTx/>
              <a:buChar char="-"/>
            </a:pPr>
            <a:r>
              <a:rPr kumimoji="1" lang="en-US" altLang="ko-KR" dirty="0" err="1"/>
              <a:t>Js</a:t>
            </a:r>
            <a:r>
              <a:rPr kumimoji="1" lang="ko-KR" altLang="en-US" dirty="0"/>
              <a:t>에서 제공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이 함수 안에 코드를 작성하면</a:t>
            </a:r>
            <a:endParaRPr kumimoji="1" lang="en-US" altLang="ko-KR" dirty="0"/>
          </a:p>
          <a:p>
            <a:r>
              <a:rPr kumimoji="1" lang="en-US" altLang="ko-KR" dirty="0"/>
              <a:t>   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초에 </a:t>
            </a:r>
            <a:r>
              <a:rPr kumimoji="1" lang="en-US" altLang="ko-KR" dirty="0"/>
              <a:t>60</a:t>
            </a:r>
            <a:r>
              <a:rPr kumimoji="1" lang="ko-KR" altLang="en-US" dirty="0"/>
              <a:t>번씩 코드가 반복한다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/>
              <a:t>Timer</a:t>
            </a:r>
            <a:r>
              <a:rPr kumimoji="1" lang="ko-KR" altLang="en-US" dirty="0"/>
              <a:t>변수를 선언 후</a:t>
            </a:r>
            <a:r>
              <a:rPr kumimoji="1" lang="en-US" altLang="ko-KR" dirty="0"/>
              <a:t>, </a:t>
            </a:r>
            <a:r>
              <a:rPr kumimoji="1" lang="ko-KR" altLang="en-US" dirty="0"/>
              <a:t>코드 안에서</a:t>
            </a:r>
            <a:endParaRPr kumimoji="1" lang="en-US" altLang="ko-KR" dirty="0"/>
          </a:p>
          <a:p>
            <a:r>
              <a:rPr kumimoji="1" lang="en-US" altLang="ko-KR" dirty="0"/>
              <a:t>    </a:t>
            </a:r>
            <a:r>
              <a:rPr kumimoji="1" lang="ko-KR" altLang="en-US" dirty="0"/>
              <a:t>초 개념으로 사용한다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 err="1"/>
              <a:t>clearRect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이용해 잔상을 없앤다</a:t>
            </a:r>
            <a:r>
              <a:rPr kumimoji="1"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 err="1"/>
              <a:t>배경이미지를</a:t>
            </a:r>
            <a:r>
              <a:rPr kumimoji="1" lang="ko-KR" altLang="en-US" dirty="0"/>
              <a:t> 코드가 </a:t>
            </a:r>
            <a:r>
              <a:rPr kumimoji="1" lang="en-US" altLang="ko-KR" dirty="0"/>
              <a:t>20</a:t>
            </a:r>
            <a:r>
              <a:rPr kumimoji="1" lang="ko-KR" altLang="en-US" dirty="0"/>
              <a:t>번 </a:t>
            </a:r>
            <a:r>
              <a:rPr kumimoji="1" lang="ko-KR" altLang="en-US" dirty="0" err="1"/>
              <a:t>돌때</a:t>
            </a:r>
            <a:r>
              <a:rPr kumimoji="1" lang="ko-KR" altLang="en-US" dirty="0"/>
              <a:t> 맞춰</a:t>
            </a:r>
            <a:endParaRPr kumimoji="1" lang="en-US" altLang="ko-KR" dirty="0"/>
          </a:p>
          <a:p>
            <a:r>
              <a:rPr kumimoji="1" lang="ko-KR" altLang="en-US" dirty="0"/>
              <a:t>  배열에 넣은 후</a:t>
            </a:r>
            <a:r>
              <a:rPr kumimoji="1" lang="en-US" altLang="ko-KR" dirty="0"/>
              <a:t>, </a:t>
            </a:r>
            <a:r>
              <a:rPr kumimoji="1" lang="ko-KR" altLang="en-US" dirty="0"/>
              <a:t>반복문을 돌려 그려준다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7981ACC-8BE9-7C00-4DE2-0210203A3D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013" y="182589"/>
            <a:ext cx="4359930" cy="8079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4DC7E99-5DC8-F4B2-C74B-DC3BF1449F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30" y="340832"/>
            <a:ext cx="522251" cy="52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92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9E0ABCB-9D38-8775-AD69-B188D651EEC8}"/>
              </a:ext>
            </a:extLst>
          </p:cNvPr>
          <p:cNvSpPr txBox="1"/>
          <p:nvPr/>
        </p:nvSpPr>
        <p:spPr>
          <a:xfrm>
            <a:off x="1018582" y="417292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크롬</a:t>
            </a:r>
            <a:r>
              <a:rPr kumimoji="1"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공룡</a:t>
            </a:r>
            <a:r>
              <a:rPr kumimoji="1"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게임</a:t>
            </a:r>
            <a:r>
              <a:rPr kumimoji="1"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개발</a:t>
            </a:r>
            <a:endParaRPr kumimoji="1" lang="ko-Kore-KR" altLang="en-US" dirty="0">
              <a:solidFill>
                <a:schemeClr val="tx1">
                  <a:lumMod val="50000"/>
                  <a:lumOff val="50000"/>
                </a:schemeClr>
              </a:solidFill>
              <a:latin typeface="AppleSDGothicNeoM00" panose="02000503000000000000" pitchFamily="2" charset="-128"/>
              <a:ea typeface="AppleSDGothicNeoM00" panose="02000503000000000000" pitchFamily="2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5EDC91-D52B-765E-D52F-108FF22B7B14}"/>
              </a:ext>
            </a:extLst>
          </p:cNvPr>
          <p:cNvSpPr txBox="1"/>
          <p:nvPr/>
        </p:nvSpPr>
        <p:spPr>
          <a:xfrm>
            <a:off x="506655" y="1073973"/>
            <a:ext cx="495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프레임 작동 코드 </a:t>
            </a:r>
            <a:endParaRPr kumimoji="1" lang="ko-KR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A8A530-C073-B617-3297-5DF68EA82247}"/>
              </a:ext>
            </a:extLst>
          </p:cNvPr>
          <p:cNvSpPr txBox="1"/>
          <p:nvPr/>
        </p:nvSpPr>
        <p:spPr>
          <a:xfrm>
            <a:off x="101029" y="2012710"/>
            <a:ext cx="676397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Cactus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배열에 담고 일정 시간</a:t>
            </a:r>
            <a:endParaRPr kumimoji="1" lang="en-US" altLang="ko-KR" sz="2000" dirty="0"/>
          </a:p>
          <a:p>
            <a:r>
              <a:rPr kumimoji="1" lang="ko-KR" altLang="en-US" sz="2000" dirty="0"/>
              <a:t>마다 뿌려준다</a:t>
            </a:r>
            <a:r>
              <a:rPr kumimoji="1" lang="en-US" altLang="ko-KR" sz="2000" dirty="0"/>
              <a:t>.</a:t>
            </a:r>
          </a:p>
          <a:p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/>
              <a:t>Random </a:t>
            </a:r>
            <a:r>
              <a:rPr kumimoji="1" lang="ko-KR" altLang="en-US" dirty="0"/>
              <a:t>함수를 이용해 랜덤 값을 </a:t>
            </a:r>
            <a:endParaRPr kumimoji="1" lang="en-US" altLang="ko-KR" dirty="0"/>
          </a:p>
          <a:p>
            <a:r>
              <a:rPr kumimoji="1" lang="en-US" altLang="ko-KR" dirty="0"/>
              <a:t> </a:t>
            </a:r>
            <a:r>
              <a:rPr kumimoji="1" lang="ko-KR" altLang="en-US" dirty="0"/>
              <a:t>뽑은 뒤</a:t>
            </a:r>
            <a:r>
              <a:rPr kumimoji="1" lang="en-US" altLang="ko-KR" dirty="0"/>
              <a:t>, </a:t>
            </a:r>
            <a:r>
              <a:rPr kumimoji="1" lang="ko-KR" altLang="en-US" dirty="0"/>
              <a:t>장애물 배열 위치에 맞게 </a:t>
            </a:r>
            <a:endParaRPr kumimoji="1" lang="en-US" altLang="ko-KR" dirty="0"/>
          </a:p>
          <a:p>
            <a:r>
              <a:rPr kumimoji="1" lang="ko-KR" altLang="en-US" dirty="0"/>
              <a:t>사이즈를 맞춰서 객체를 생성한 뒤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배열에 담아준다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반복문을 돌려 장애물을 뽑아준다</a:t>
            </a:r>
            <a:r>
              <a:rPr kumimoji="1" lang="en-US" altLang="ko-KR" dirty="0"/>
              <a:t>. </a:t>
            </a:r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반복문안에서 충돌 체크를 한다</a:t>
            </a:r>
            <a:r>
              <a:rPr kumimoji="1" lang="en-US" altLang="ko-KR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AAF62D-4988-8207-B143-36BD86628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593" y="1073973"/>
            <a:ext cx="7707138" cy="484491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3C6E364-3A5D-44A0-D8E9-186688514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593" y="239483"/>
            <a:ext cx="4918426" cy="7050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63DD266-3DD3-F12D-3134-6584AB03F6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30" y="340832"/>
            <a:ext cx="522251" cy="52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043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9E0ABCB-9D38-8775-AD69-B188D651EEC8}"/>
              </a:ext>
            </a:extLst>
          </p:cNvPr>
          <p:cNvSpPr txBox="1"/>
          <p:nvPr/>
        </p:nvSpPr>
        <p:spPr>
          <a:xfrm>
            <a:off x="1018582" y="417292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크롬</a:t>
            </a:r>
            <a:r>
              <a:rPr kumimoji="1"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공룡</a:t>
            </a:r>
            <a:r>
              <a:rPr kumimoji="1"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게임</a:t>
            </a:r>
            <a:r>
              <a:rPr kumimoji="1"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개발</a:t>
            </a:r>
            <a:endParaRPr kumimoji="1" lang="ko-Kore-KR" altLang="en-US" dirty="0">
              <a:solidFill>
                <a:schemeClr val="tx1">
                  <a:lumMod val="50000"/>
                  <a:lumOff val="50000"/>
                </a:schemeClr>
              </a:solidFill>
              <a:latin typeface="AppleSDGothicNeoM00" panose="02000503000000000000" pitchFamily="2" charset="-128"/>
              <a:ea typeface="AppleSDGothicNeoM00" panose="02000503000000000000" pitchFamily="2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5EDC91-D52B-765E-D52F-108FF22B7B14}"/>
              </a:ext>
            </a:extLst>
          </p:cNvPr>
          <p:cNvSpPr txBox="1"/>
          <p:nvPr/>
        </p:nvSpPr>
        <p:spPr>
          <a:xfrm>
            <a:off x="369075" y="1093667"/>
            <a:ext cx="4955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Collision check (</a:t>
            </a:r>
            <a:r>
              <a:rPr kumimoji="1"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충돌체크</a:t>
            </a:r>
            <a:r>
              <a:rPr kumimoji="1" lang="en-US" altLang="ko-K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)</a:t>
            </a:r>
            <a:endParaRPr kumimoji="1" lang="ko-KR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C1105F-088B-F5BB-9D44-6352C9152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09" y="2511593"/>
            <a:ext cx="5523657" cy="2080727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C3464D51-3BB8-C552-836C-EC6FDEA4002C}"/>
              </a:ext>
            </a:extLst>
          </p:cNvPr>
          <p:cNvSpPr/>
          <p:nvPr/>
        </p:nvSpPr>
        <p:spPr>
          <a:xfrm>
            <a:off x="474884" y="3443960"/>
            <a:ext cx="1087395" cy="1148360"/>
          </a:xfrm>
          <a:prstGeom prst="frame">
            <a:avLst>
              <a:gd name="adj1" fmla="val 625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3FFE9AAC-0F56-8506-43F8-503E4FE17AA3}"/>
              </a:ext>
            </a:extLst>
          </p:cNvPr>
          <p:cNvSpPr/>
          <p:nvPr/>
        </p:nvSpPr>
        <p:spPr>
          <a:xfrm>
            <a:off x="3765790" y="3443960"/>
            <a:ext cx="1087395" cy="1148360"/>
          </a:xfrm>
          <a:prstGeom prst="frame">
            <a:avLst>
              <a:gd name="adj1" fmla="val 625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CBFEE7-75A8-157A-1D0E-DFD3F5A6E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836" y="755846"/>
            <a:ext cx="4955060" cy="3094799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C9C87C6A-FBBE-0153-CFA2-BE0CCD120C5B}"/>
              </a:ext>
            </a:extLst>
          </p:cNvPr>
          <p:cNvSpPr/>
          <p:nvPr/>
        </p:nvSpPr>
        <p:spPr>
          <a:xfrm>
            <a:off x="6470508" y="1254023"/>
            <a:ext cx="1230772" cy="1103097"/>
          </a:xfrm>
          <a:prstGeom prst="frame">
            <a:avLst>
              <a:gd name="adj1" fmla="val 625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540D651B-05A8-11E5-08ED-164657D9CD07}"/>
              </a:ext>
            </a:extLst>
          </p:cNvPr>
          <p:cNvSpPr/>
          <p:nvPr/>
        </p:nvSpPr>
        <p:spPr>
          <a:xfrm>
            <a:off x="8090465" y="2661365"/>
            <a:ext cx="1087395" cy="1148360"/>
          </a:xfrm>
          <a:prstGeom prst="frame">
            <a:avLst>
              <a:gd name="adj1" fmla="val 625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741BC19-3AE3-5890-E06E-B0F5A286ACF0}"/>
              </a:ext>
            </a:extLst>
          </p:cNvPr>
          <p:cNvCxnSpPr>
            <a:cxnSpLocks/>
          </p:cNvCxnSpPr>
          <p:nvPr/>
        </p:nvCxnSpPr>
        <p:spPr>
          <a:xfrm>
            <a:off x="1562279" y="2661365"/>
            <a:ext cx="0" cy="76763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330E79C-D42D-90B6-B227-C145658A3713}"/>
              </a:ext>
            </a:extLst>
          </p:cNvPr>
          <p:cNvCxnSpPr>
            <a:cxnSpLocks/>
          </p:cNvCxnSpPr>
          <p:nvPr/>
        </p:nvCxnSpPr>
        <p:spPr>
          <a:xfrm>
            <a:off x="3765790" y="2661365"/>
            <a:ext cx="0" cy="7676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F7FB339-E075-92C2-CDDF-84909A351A68}"/>
              </a:ext>
            </a:extLst>
          </p:cNvPr>
          <p:cNvSpPr txBox="1"/>
          <p:nvPr/>
        </p:nvSpPr>
        <p:spPr>
          <a:xfrm>
            <a:off x="28491" y="2357120"/>
            <a:ext cx="2974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/>
              <a:t>( X</a:t>
            </a:r>
            <a:r>
              <a:rPr kumimoji="1" lang="ko-KR" altLang="en-US" sz="2000" b="1" dirty="0"/>
              <a:t>좌표 </a:t>
            </a:r>
            <a:r>
              <a:rPr kumimoji="1" lang="en-US" altLang="ko-KR" sz="2000" b="1" dirty="0"/>
              <a:t>+ </a:t>
            </a:r>
            <a:r>
              <a:rPr kumimoji="1" lang="ko-KR" altLang="en-US" sz="2000" b="1" dirty="0"/>
              <a:t>공룡 </a:t>
            </a:r>
            <a:r>
              <a:rPr kumimoji="1" lang="en-US" altLang="ko-KR" sz="2000" b="1" dirty="0"/>
              <a:t>width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)</a:t>
            </a:r>
            <a:endParaRPr kumimoji="1" lang="ko-KR" alt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BCF23E-2F40-0C66-4CE1-FD7C8BE84304}"/>
              </a:ext>
            </a:extLst>
          </p:cNvPr>
          <p:cNvSpPr txBox="1"/>
          <p:nvPr/>
        </p:nvSpPr>
        <p:spPr>
          <a:xfrm>
            <a:off x="3367835" y="2303245"/>
            <a:ext cx="2631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/>
              <a:t>( Cactus X</a:t>
            </a:r>
            <a:r>
              <a:rPr kumimoji="1" lang="ko-KR" altLang="en-US" sz="2000" b="1" dirty="0"/>
              <a:t>좌표</a:t>
            </a:r>
            <a:r>
              <a:rPr kumimoji="1" lang="en-US" altLang="ko-KR" sz="2000" b="1" dirty="0"/>
              <a:t> )</a:t>
            </a:r>
            <a:endParaRPr kumimoji="1" lang="ko-KR" altLang="en-US" sz="2000" b="1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D013694-3520-44EB-7571-DF355AAF775D}"/>
              </a:ext>
            </a:extLst>
          </p:cNvPr>
          <p:cNvCxnSpPr>
            <a:cxnSpLocks/>
          </p:cNvCxnSpPr>
          <p:nvPr/>
        </p:nvCxnSpPr>
        <p:spPr>
          <a:xfrm flipH="1">
            <a:off x="7766094" y="1597193"/>
            <a:ext cx="562856" cy="70605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E6A9225-975E-577B-0D77-B4DFF164D937}"/>
              </a:ext>
            </a:extLst>
          </p:cNvPr>
          <p:cNvCxnSpPr>
            <a:cxnSpLocks/>
          </p:cNvCxnSpPr>
          <p:nvPr/>
        </p:nvCxnSpPr>
        <p:spPr>
          <a:xfrm flipH="1">
            <a:off x="8126162" y="2111483"/>
            <a:ext cx="1349161" cy="5309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AFE2BD8-C42E-78CF-E6E4-F18326063852}"/>
              </a:ext>
            </a:extLst>
          </p:cNvPr>
          <p:cNvSpPr txBox="1"/>
          <p:nvPr/>
        </p:nvSpPr>
        <p:spPr>
          <a:xfrm>
            <a:off x="7869097" y="1065886"/>
            <a:ext cx="2974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/>
              <a:t>( y</a:t>
            </a:r>
            <a:r>
              <a:rPr kumimoji="1" lang="ko-KR" altLang="en-US" sz="2000" b="1" dirty="0"/>
              <a:t>좌표 </a:t>
            </a:r>
            <a:r>
              <a:rPr kumimoji="1" lang="en-US" altLang="ko-KR" sz="2000" b="1" dirty="0"/>
              <a:t>+ </a:t>
            </a:r>
            <a:r>
              <a:rPr kumimoji="1" lang="ko-KR" altLang="en-US" sz="2000" b="1" dirty="0"/>
              <a:t>공룡</a:t>
            </a:r>
            <a:r>
              <a:rPr kumimoji="1" lang="en-US" altLang="ko-KR" sz="2000" b="1" dirty="0"/>
              <a:t> height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)</a:t>
            </a:r>
            <a:endParaRPr kumimoji="1" lang="ko-KR" altLang="en-US" sz="20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C9B3F8-0E2E-2930-F30D-43AB29642D9E}"/>
              </a:ext>
            </a:extLst>
          </p:cNvPr>
          <p:cNvSpPr txBox="1"/>
          <p:nvPr/>
        </p:nvSpPr>
        <p:spPr>
          <a:xfrm>
            <a:off x="9560541" y="1976829"/>
            <a:ext cx="2631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/>
              <a:t>( Cactus y</a:t>
            </a:r>
            <a:r>
              <a:rPr kumimoji="1" lang="ko-KR" altLang="en-US" sz="2000" b="1" dirty="0"/>
              <a:t>좌표</a:t>
            </a:r>
            <a:r>
              <a:rPr kumimoji="1" lang="en-US" altLang="ko-KR" sz="2000" b="1" dirty="0"/>
              <a:t> )</a:t>
            </a:r>
            <a:endParaRPr kumimoji="1" lang="ko-KR" altLang="en-US" sz="2000" b="1" dirty="0"/>
          </a:p>
        </p:txBody>
      </p:sp>
      <p:sp>
        <p:nvSpPr>
          <p:cNvPr id="26" name="호 25">
            <a:extLst>
              <a:ext uri="{FF2B5EF4-FFF2-40B4-BE49-F238E27FC236}">
                <a16:creationId xmlns:a16="http://schemas.microsoft.com/office/drawing/2014/main" id="{F7C5D984-27D8-67E2-EB96-2D44C501C90C}"/>
              </a:ext>
            </a:extLst>
          </p:cNvPr>
          <p:cNvSpPr/>
          <p:nvPr/>
        </p:nvSpPr>
        <p:spPr>
          <a:xfrm rot="8813562">
            <a:off x="1556160" y="2982940"/>
            <a:ext cx="3031923" cy="1944000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호 26">
            <a:extLst>
              <a:ext uri="{FF2B5EF4-FFF2-40B4-BE49-F238E27FC236}">
                <a16:creationId xmlns:a16="http://schemas.microsoft.com/office/drawing/2014/main" id="{CE9DAEBF-069A-D3A6-1B64-7CC83A7F4FBC}"/>
              </a:ext>
            </a:extLst>
          </p:cNvPr>
          <p:cNvSpPr/>
          <p:nvPr/>
        </p:nvSpPr>
        <p:spPr>
          <a:xfrm rot="11027945">
            <a:off x="6598870" y="2087270"/>
            <a:ext cx="3031923" cy="1944000"/>
          </a:xfrm>
          <a:prstGeom prst="arc">
            <a:avLst>
              <a:gd name="adj1" fmla="val 16200000"/>
              <a:gd name="adj2" fmla="val 49072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DA5113-A04E-6653-8FE0-45DA7C5FAF03}"/>
              </a:ext>
            </a:extLst>
          </p:cNvPr>
          <p:cNvSpPr txBox="1"/>
          <p:nvPr/>
        </p:nvSpPr>
        <p:spPr>
          <a:xfrm>
            <a:off x="2487270" y="5188970"/>
            <a:ext cx="2974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/>
              <a:t>차이가 </a:t>
            </a:r>
            <a:r>
              <a:rPr kumimoji="1" lang="en-US" altLang="ko-KR" sz="2000" b="1" dirty="0"/>
              <a:t>0 </a:t>
            </a:r>
            <a:r>
              <a:rPr kumimoji="1" lang="ko-KR" altLang="en-US" sz="2000" b="1" dirty="0"/>
              <a:t>이하면 충돌 </a:t>
            </a:r>
            <a:r>
              <a:rPr kumimoji="1" lang="en-US" altLang="ko-KR" sz="2000" b="1" dirty="0"/>
              <a:t>!!</a:t>
            </a:r>
            <a:endParaRPr kumimoji="1" lang="ko-KR" altLang="en-US" sz="2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AE0D08-41A3-5667-807C-CF9CE5154F0E}"/>
              </a:ext>
            </a:extLst>
          </p:cNvPr>
          <p:cNvSpPr txBox="1"/>
          <p:nvPr/>
        </p:nvSpPr>
        <p:spPr>
          <a:xfrm>
            <a:off x="7436676" y="4287644"/>
            <a:ext cx="2974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/>
              <a:t>차이가 </a:t>
            </a:r>
            <a:r>
              <a:rPr kumimoji="1" lang="en-US" altLang="ko-KR" sz="2000" b="1" dirty="0"/>
              <a:t>0 </a:t>
            </a:r>
            <a:r>
              <a:rPr kumimoji="1" lang="ko-KR" altLang="en-US" sz="2000" b="1" dirty="0"/>
              <a:t>이하면 충돌 </a:t>
            </a:r>
            <a:r>
              <a:rPr kumimoji="1" lang="en-US" altLang="ko-KR" sz="2000" b="1" dirty="0"/>
              <a:t>!!</a:t>
            </a:r>
            <a:endParaRPr kumimoji="1" lang="ko-KR" altLang="en-US" sz="20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13606F-4345-613A-6F1F-9CB41336A9BF}"/>
              </a:ext>
            </a:extLst>
          </p:cNvPr>
          <p:cNvSpPr txBox="1"/>
          <p:nvPr/>
        </p:nvSpPr>
        <p:spPr>
          <a:xfrm>
            <a:off x="6088789" y="4813216"/>
            <a:ext cx="2329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&amp;&amp;</a:t>
            </a:r>
            <a:endParaRPr kumimoji="1" lang="ko-KR" altLang="en-US" sz="4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B21C26F3-B3AE-C0C1-C14B-F70679FF9F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30" y="340832"/>
            <a:ext cx="522251" cy="52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15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9E0ABCB-9D38-8775-AD69-B188D651EEC8}"/>
              </a:ext>
            </a:extLst>
          </p:cNvPr>
          <p:cNvSpPr txBox="1"/>
          <p:nvPr/>
        </p:nvSpPr>
        <p:spPr>
          <a:xfrm>
            <a:off x="1018582" y="417292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크롬</a:t>
            </a:r>
            <a:r>
              <a:rPr kumimoji="1"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공룡</a:t>
            </a:r>
            <a:r>
              <a:rPr kumimoji="1"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게임</a:t>
            </a:r>
            <a:r>
              <a:rPr kumimoji="1"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개발</a:t>
            </a:r>
            <a:endParaRPr kumimoji="1" lang="ko-Kore-KR" altLang="en-US" dirty="0">
              <a:solidFill>
                <a:schemeClr val="tx1">
                  <a:lumMod val="50000"/>
                  <a:lumOff val="50000"/>
                </a:schemeClr>
              </a:solidFill>
              <a:latin typeface="AppleSDGothicNeoM00" panose="02000503000000000000" pitchFamily="2" charset="-128"/>
              <a:ea typeface="AppleSDGothicNeoM00" panose="02000503000000000000" pitchFamily="2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5EDC91-D52B-765E-D52F-108FF22B7B14}"/>
              </a:ext>
            </a:extLst>
          </p:cNvPr>
          <p:cNvSpPr txBox="1"/>
          <p:nvPr/>
        </p:nvSpPr>
        <p:spPr>
          <a:xfrm>
            <a:off x="101029" y="1105805"/>
            <a:ext cx="495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Collision check (</a:t>
            </a:r>
            <a:r>
              <a:rPr kumimoji="1"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충돌체크</a:t>
            </a:r>
            <a:r>
              <a:rPr kumimoji="1"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)</a:t>
            </a:r>
            <a:r>
              <a:rPr kumimoji="1"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endParaRPr kumimoji="1" lang="ko-KR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A8A530-C073-B617-3297-5DF68EA82247}"/>
              </a:ext>
            </a:extLst>
          </p:cNvPr>
          <p:cNvSpPr txBox="1"/>
          <p:nvPr/>
        </p:nvSpPr>
        <p:spPr>
          <a:xfrm>
            <a:off x="101029" y="2012710"/>
            <a:ext cx="6763978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/>
              <a:t>프레임 함수 외부에 </a:t>
            </a:r>
            <a:r>
              <a:rPr kumimoji="1" lang="en-US" altLang="ko-KR" sz="2000" dirty="0"/>
              <a:t>collision </a:t>
            </a:r>
            <a:r>
              <a:rPr kumimoji="1" lang="ko-KR" altLang="en-US" sz="2000" dirty="0"/>
              <a:t>함수 생성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pPr marL="342900" indent="-342900">
              <a:buFontTx/>
              <a:buChar char="-"/>
            </a:pPr>
            <a:r>
              <a:rPr kumimoji="1" lang="en-US" altLang="ko-KR" sz="2000" dirty="0"/>
              <a:t>X </a:t>
            </a:r>
            <a:r>
              <a:rPr kumimoji="1" lang="ko-KR" altLang="en-US" sz="2000" dirty="0" err="1"/>
              <a:t>차이값과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y</a:t>
            </a:r>
            <a:r>
              <a:rPr kumimoji="1" lang="ko-KR" altLang="en-US" sz="2000" dirty="0" err="1"/>
              <a:t>차이값이</a:t>
            </a:r>
            <a:r>
              <a:rPr kumimoji="1" lang="ko-KR" altLang="en-US" sz="2000" dirty="0"/>
              <a:t> 둘 다 </a:t>
            </a:r>
            <a:r>
              <a:rPr kumimoji="1" lang="en-US" altLang="ko-KR" sz="2000" dirty="0"/>
              <a:t>0 </a:t>
            </a:r>
            <a:r>
              <a:rPr kumimoji="1" lang="ko-KR" altLang="en-US" sz="2000" dirty="0"/>
              <a:t>이하</a:t>
            </a:r>
            <a:endParaRPr kumimoji="1" lang="en-US" altLang="ko-KR" sz="2000" dirty="0"/>
          </a:p>
          <a:p>
            <a:r>
              <a:rPr kumimoji="1" lang="ko-KR" altLang="en-US" sz="2000" dirty="0"/>
              <a:t>   </a:t>
            </a:r>
            <a:r>
              <a:rPr kumimoji="1" lang="ko-KR" altLang="en-US" sz="2000" dirty="0" err="1"/>
              <a:t>일때</a:t>
            </a:r>
            <a:r>
              <a:rPr kumimoji="1" lang="en-US" altLang="ko-KR" sz="2000" dirty="0"/>
              <a:t>,</a:t>
            </a:r>
            <a:r>
              <a:rPr kumimoji="1" lang="en-US" altLang="ko-KR" sz="2800" dirty="0"/>
              <a:t> </a:t>
            </a:r>
          </a:p>
          <a:p>
            <a:r>
              <a:rPr kumimoji="1" lang="en-US" altLang="ko-KR" sz="2800" dirty="0" err="1"/>
              <a:t>cancelAnimationFrame</a:t>
            </a:r>
            <a:r>
              <a:rPr kumimoji="1" lang="en-US" altLang="ko-KR" sz="2800" dirty="0"/>
              <a:t> ()</a:t>
            </a:r>
          </a:p>
          <a:p>
            <a:r>
              <a:rPr kumimoji="1" lang="en-US" altLang="ko-KR" sz="2800" dirty="0"/>
              <a:t> </a:t>
            </a:r>
            <a:r>
              <a:rPr kumimoji="1" lang="ko-KR" altLang="en-US" sz="2800" dirty="0"/>
              <a:t>함수호출</a:t>
            </a:r>
            <a:r>
              <a:rPr kumimoji="1" lang="en-US" altLang="ko-KR" sz="2800" dirty="0"/>
              <a:t>. </a:t>
            </a:r>
            <a:r>
              <a:rPr kumimoji="1" lang="ko-KR" altLang="en-US" sz="2800" dirty="0"/>
              <a:t>게임 정지</a:t>
            </a:r>
            <a:endParaRPr kumimoji="1" lang="en-US" altLang="ko-KR" sz="2800" dirty="0"/>
          </a:p>
          <a:p>
            <a:endParaRPr kumimoji="1" lang="en-US" altLang="ko-KR" sz="2800" dirty="0"/>
          </a:p>
          <a:p>
            <a:r>
              <a:rPr kumimoji="1" lang="en-US" altLang="ko-KR" sz="2000" dirty="0"/>
              <a:t>Switching = false </a:t>
            </a:r>
            <a:r>
              <a:rPr kumimoji="1" lang="ko-KR" altLang="en-US" sz="2000" dirty="0"/>
              <a:t>변경</a:t>
            </a:r>
            <a:endParaRPr kumimoji="1" lang="en-US" altLang="ko-KR" sz="2000" dirty="0"/>
          </a:p>
          <a:p>
            <a:r>
              <a:rPr kumimoji="1" lang="ko-KR" altLang="en-US" sz="2000" dirty="0"/>
              <a:t>공룡 죽은 이미지 호출</a:t>
            </a:r>
            <a:endParaRPr kumimoji="1" lang="en-US" altLang="ko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E4142F3-CF53-38A7-001E-B73446BF2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160" y="1795716"/>
            <a:ext cx="8387068" cy="363385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D253E2C-2F10-0A18-AB36-48865FACA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852" y="1015260"/>
            <a:ext cx="6286913" cy="49379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D2CD724-E2D9-43E6-B01C-75BB8B61E9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297" y="5075065"/>
            <a:ext cx="6565900" cy="1143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4F5F54A-907B-79B9-6E05-12A4171A8F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30" y="340832"/>
            <a:ext cx="522251" cy="52225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0DA75B-A60B-1D2F-6837-5990F490D747}"/>
              </a:ext>
            </a:extLst>
          </p:cNvPr>
          <p:cNvSpPr/>
          <p:nvPr/>
        </p:nvSpPr>
        <p:spPr>
          <a:xfrm>
            <a:off x="8277339" y="2772564"/>
            <a:ext cx="243205" cy="2892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5398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9E0ABCB-9D38-8775-AD69-B188D651EEC8}"/>
              </a:ext>
            </a:extLst>
          </p:cNvPr>
          <p:cNvSpPr txBox="1"/>
          <p:nvPr/>
        </p:nvSpPr>
        <p:spPr>
          <a:xfrm>
            <a:off x="1018582" y="417292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크롬</a:t>
            </a:r>
            <a:r>
              <a:rPr kumimoji="1"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공룡</a:t>
            </a:r>
            <a:r>
              <a:rPr kumimoji="1"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게임</a:t>
            </a:r>
            <a:r>
              <a:rPr kumimoji="1"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개발</a:t>
            </a:r>
            <a:endParaRPr kumimoji="1" lang="ko-Kore-KR" altLang="en-US" dirty="0">
              <a:solidFill>
                <a:schemeClr val="tx1">
                  <a:lumMod val="50000"/>
                  <a:lumOff val="50000"/>
                </a:schemeClr>
              </a:solidFill>
              <a:latin typeface="AppleSDGothicNeoM00" panose="02000503000000000000" pitchFamily="2" charset="-128"/>
              <a:ea typeface="AppleSDGothicNeoM00" panose="02000503000000000000" pitchFamily="2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8EA5EA-5A9F-1141-1487-FCEEC46C23DE}"/>
              </a:ext>
            </a:extLst>
          </p:cNvPr>
          <p:cNvSpPr txBox="1"/>
          <p:nvPr/>
        </p:nvSpPr>
        <p:spPr>
          <a:xfrm>
            <a:off x="703270" y="1845348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38DE69-D163-8D27-8E00-5CC203F9ABF7}"/>
              </a:ext>
            </a:extLst>
          </p:cNvPr>
          <p:cNvSpPr txBox="1"/>
          <p:nvPr/>
        </p:nvSpPr>
        <p:spPr>
          <a:xfrm>
            <a:off x="638545" y="1138860"/>
            <a:ext cx="495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점프 기능</a:t>
            </a:r>
            <a:endParaRPr kumimoji="1" lang="ko-KR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pic>
        <p:nvPicPr>
          <p:cNvPr id="8" name="그림 7" descr="텍스트, 스크린샷, 화면이(가) 표시된 사진&#10;&#10;자동 생성된 설명">
            <a:extLst>
              <a:ext uri="{FF2B5EF4-FFF2-40B4-BE49-F238E27FC236}">
                <a16:creationId xmlns:a16="http://schemas.microsoft.com/office/drawing/2014/main" id="{6567521B-637C-AA91-18B9-A865E2AA5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125" y="281260"/>
            <a:ext cx="6633210" cy="5795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5D9C07-3781-936A-2A13-9219E8E302E3}"/>
              </a:ext>
            </a:extLst>
          </p:cNvPr>
          <p:cNvSpPr txBox="1"/>
          <p:nvPr/>
        </p:nvSpPr>
        <p:spPr>
          <a:xfrm>
            <a:off x="258509" y="1953034"/>
            <a:ext cx="676397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스페이스를 눌렀을 때</a:t>
            </a:r>
            <a:r>
              <a:rPr kumimoji="1" lang="en-US" altLang="ko-KR" sz="2400" b="1" dirty="0"/>
              <a:t>,</a:t>
            </a:r>
          </a:p>
          <a:p>
            <a:r>
              <a:rPr kumimoji="1" lang="en-US" altLang="ko-KR" sz="2000" dirty="0"/>
              <a:t>-&gt; start === true </a:t>
            </a:r>
            <a:r>
              <a:rPr kumimoji="1" lang="ko-KR" altLang="en-US" sz="2000" dirty="0"/>
              <a:t>면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게임 시작</a:t>
            </a:r>
            <a:r>
              <a:rPr kumimoji="1" lang="en-US" altLang="ko-KR" sz="2000" dirty="0"/>
              <a:t>!</a:t>
            </a:r>
          </a:p>
          <a:p>
            <a:r>
              <a:rPr kumimoji="1" lang="en-US" altLang="ko-KR" sz="2000" dirty="0"/>
              <a:t>    </a:t>
            </a:r>
            <a:r>
              <a:rPr kumimoji="1" lang="ko-KR" altLang="en-US" sz="2000" dirty="0"/>
              <a:t>게임시작 메시지가 사라지고</a:t>
            </a:r>
            <a:endParaRPr kumimoji="1" lang="en-US" altLang="ko-KR" sz="2000" dirty="0"/>
          </a:p>
          <a:p>
            <a:r>
              <a:rPr kumimoji="1" lang="en-US" altLang="ko-KR" sz="2000" dirty="0"/>
              <a:t>    </a:t>
            </a:r>
            <a:r>
              <a:rPr kumimoji="1" lang="ko-KR" altLang="en-US" sz="2000" dirty="0"/>
              <a:t>점수와 크롬 공룡 게임 제목 등장</a:t>
            </a:r>
            <a:endParaRPr kumimoji="1" lang="en-US" altLang="ko-KR" sz="2000" dirty="0"/>
          </a:p>
          <a:p>
            <a:r>
              <a:rPr kumimoji="1" lang="en-US" altLang="ko-KR" sz="2000" dirty="0"/>
              <a:t>    </a:t>
            </a:r>
            <a:r>
              <a:rPr kumimoji="1" lang="ko-KR" altLang="en-US" sz="2000" dirty="0"/>
              <a:t>프레임 함수 동작 </a:t>
            </a:r>
            <a:r>
              <a:rPr kumimoji="1" lang="en-US" altLang="ko-KR" sz="2000" dirty="0"/>
              <a:t>= </a:t>
            </a:r>
            <a:r>
              <a:rPr kumimoji="1" lang="ko-KR" altLang="en-US" sz="2000" dirty="0"/>
              <a:t>게임 시작</a:t>
            </a:r>
            <a:r>
              <a:rPr kumimoji="1" lang="en-US" altLang="ko-KR" sz="2000" dirty="0"/>
              <a:t>!</a:t>
            </a:r>
          </a:p>
          <a:p>
            <a:endParaRPr kumimoji="1" lang="en-US" altLang="ko-KR" sz="2800" dirty="0"/>
          </a:p>
          <a:p>
            <a:r>
              <a:rPr kumimoji="1" lang="en-US" altLang="ko-KR" sz="2000" dirty="0"/>
              <a:t>-&gt; </a:t>
            </a:r>
            <a:r>
              <a:rPr kumimoji="1" lang="en-US" altLang="ko-KR" sz="2000" dirty="0" err="1"/>
              <a:t>dino</a:t>
            </a:r>
            <a:r>
              <a:rPr kumimoji="1" lang="ko-KR" altLang="en-US" sz="2000" dirty="0"/>
              <a:t>의 </a:t>
            </a:r>
            <a:r>
              <a:rPr kumimoji="1" lang="en-US" altLang="ko-KR" sz="2000" dirty="0"/>
              <a:t>y</a:t>
            </a:r>
            <a:r>
              <a:rPr kumimoji="1" lang="ko-KR" altLang="en-US" sz="2000" dirty="0"/>
              <a:t>값이 </a:t>
            </a:r>
            <a:r>
              <a:rPr kumimoji="1" lang="en-US" altLang="ko-KR" sz="2000" dirty="0"/>
              <a:t>200</a:t>
            </a:r>
            <a:r>
              <a:rPr kumimoji="1" lang="ko-KR" altLang="en-US" sz="2000" dirty="0"/>
              <a:t>일 때만 </a:t>
            </a:r>
            <a:endParaRPr kumimoji="1" lang="en-US" altLang="ko-KR" sz="2000" dirty="0"/>
          </a:p>
          <a:p>
            <a:r>
              <a:rPr kumimoji="1" lang="ko-KR" altLang="en-US" sz="2000" dirty="0"/>
              <a:t>    </a:t>
            </a:r>
            <a:r>
              <a:rPr kumimoji="1" lang="en-US" altLang="ko-KR" sz="2000" dirty="0"/>
              <a:t>jump </a:t>
            </a:r>
            <a:r>
              <a:rPr kumimoji="1" lang="ko-KR" altLang="en-US" sz="2000" dirty="0"/>
              <a:t>가능 </a:t>
            </a:r>
            <a:r>
              <a:rPr kumimoji="1" lang="en-US" altLang="ko-KR" sz="2000" dirty="0"/>
              <a:t>(2</a:t>
            </a:r>
            <a:r>
              <a:rPr kumimoji="1" lang="ko-KR" altLang="en-US" sz="2000" dirty="0" err="1"/>
              <a:t>단점프</a:t>
            </a:r>
            <a:r>
              <a:rPr kumimoji="1" lang="ko-KR" altLang="en-US" sz="2000" dirty="0"/>
              <a:t> 방지</a:t>
            </a:r>
            <a:r>
              <a:rPr kumimoji="1" lang="en-US" altLang="ko-KR" sz="2000" dirty="0"/>
              <a:t>)</a:t>
            </a:r>
          </a:p>
          <a:p>
            <a:endParaRPr kumimoji="1" lang="en-US" altLang="ko-KR" sz="2800" dirty="0"/>
          </a:p>
          <a:p>
            <a:r>
              <a:rPr kumimoji="1" lang="en-US" altLang="ko-KR" sz="2000" dirty="0"/>
              <a:t>-&gt; Switching = false </a:t>
            </a:r>
            <a:r>
              <a:rPr kumimoji="1" lang="ko-KR" altLang="en-US" sz="2000" dirty="0"/>
              <a:t>변경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되었을 경우</a:t>
            </a:r>
            <a:r>
              <a:rPr kumimoji="1" lang="en-US" altLang="ko-KR" sz="2000" dirty="0"/>
              <a:t>,</a:t>
            </a:r>
          </a:p>
          <a:p>
            <a:r>
              <a:rPr kumimoji="1" lang="ko-KR" altLang="en-US" sz="2000" dirty="0"/>
              <a:t>    게임 다시 시작</a:t>
            </a:r>
            <a:endParaRPr kumimoji="1"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BB6B328-C900-8AD5-AA66-79D7D928FF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30" y="340832"/>
            <a:ext cx="522251" cy="52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9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9E0ABCB-9D38-8775-AD69-B188D651EEC8}"/>
              </a:ext>
            </a:extLst>
          </p:cNvPr>
          <p:cNvSpPr txBox="1"/>
          <p:nvPr/>
        </p:nvSpPr>
        <p:spPr>
          <a:xfrm>
            <a:off x="1018582" y="417292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크롬</a:t>
            </a:r>
            <a:r>
              <a:rPr kumimoji="1"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공룡</a:t>
            </a:r>
            <a:r>
              <a:rPr kumimoji="1"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게임</a:t>
            </a:r>
            <a:r>
              <a:rPr kumimoji="1"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개발</a:t>
            </a:r>
            <a:endParaRPr kumimoji="1" lang="ko-Kore-KR" altLang="en-US" dirty="0">
              <a:solidFill>
                <a:schemeClr val="tx1">
                  <a:lumMod val="50000"/>
                  <a:lumOff val="50000"/>
                </a:schemeClr>
              </a:solidFill>
              <a:latin typeface="AppleSDGothicNeoM00" panose="02000503000000000000" pitchFamily="2" charset="-128"/>
              <a:ea typeface="AppleSDGothicNeoM00" panose="02000503000000000000" pitchFamily="2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8EA5EA-5A9F-1141-1487-FCEEC46C23DE}"/>
              </a:ext>
            </a:extLst>
          </p:cNvPr>
          <p:cNvSpPr txBox="1"/>
          <p:nvPr/>
        </p:nvSpPr>
        <p:spPr>
          <a:xfrm>
            <a:off x="703270" y="1845348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38DE69-D163-8D27-8E00-5CC203F9ABF7}"/>
              </a:ext>
            </a:extLst>
          </p:cNvPr>
          <p:cNvSpPr txBox="1"/>
          <p:nvPr/>
        </p:nvSpPr>
        <p:spPr>
          <a:xfrm>
            <a:off x="638545" y="1138860"/>
            <a:ext cx="495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점프 기능</a:t>
            </a:r>
            <a:endParaRPr kumimoji="1" lang="ko-KR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5D9C07-3781-936A-2A13-9219E8E302E3}"/>
              </a:ext>
            </a:extLst>
          </p:cNvPr>
          <p:cNvSpPr txBox="1"/>
          <p:nvPr/>
        </p:nvSpPr>
        <p:spPr>
          <a:xfrm>
            <a:off x="60431" y="1934720"/>
            <a:ext cx="676397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스페이스를 눌렀을 때</a:t>
            </a:r>
            <a:r>
              <a:rPr kumimoji="1" lang="en-US" altLang="ko-KR" sz="2400" b="1" dirty="0"/>
              <a:t>,(jump=true)</a:t>
            </a:r>
          </a:p>
          <a:p>
            <a:r>
              <a:rPr kumimoji="1" lang="en-US" altLang="ko-KR" sz="2000" dirty="0"/>
              <a:t>-&gt; </a:t>
            </a:r>
            <a:r>
              <a:rPr kumimoji="1" lang="en-US" altLang="ko-KR" sz="2000" dirty="0" err="1"/>
              <a:t>dino</a:t>
            </a:r>
            <a:r>
              <a:rPr kumimoji="1" lang="ko-KR" altLang="en-US" sz="2000" dirty="0"/>
              <a:t>의 높이를 </a:t>
            </a:r>
            <a:r>
              <a:rPr kumimoji="1" lang="en-US" altLang="ko-KR" sz="2000" dirty="0"/>
              <a:t>7</a:t>
            </a:r>
            <a:r>
              <a:rPr kumimoji="1" lang="ko-KR" altLang="en-US" sz="2000" dirty="0"/>
              <a:t>씩 </a:t>
            </a:r>
            <a:r>
              <a:rPr kumimoji="1" lang="ko-KR" altLang="en-US" sz="2000" dirty="0" err="1"/>
              <a:t>빼준다</a:t>
            </a:r>
            <a:r>
              <a:rPr kumimoji="1" lang="en-US" altLang="ko-KR" sz="2000" dirty="0"/>
              <a:t>.</a:t>
            </a:r>
          </a:p>
          <a:p>
            <a:r>
              <a:rPr kumimoji="1" lang="en-US" altLang="ko-KR" sz="2000" dirty="0"/>
              <a:t>     (</a:t>
            </a:r>
            <a:r>
              <a:rPr kumimoji="1" lang="ko-KR" altLang="en-US" sz="2000" dirty="0"/>
              <a:t>자연스럽게 뛰는 것처럼 보임</a:t>
            </a:r>
            <a:r>
              <a:rPr kumimoji="1" lang="en-US" altLang="ko-KR" sz="2000" dirty="0"/>
              <a:t>)</a:t>
            </a:r>
          </a:p>
          <a:p>
            <a:endParaRPr kumimoji="1" lang="en-US" altLang="ko-KR" sz="2800" dirty="0"/>
          </a:p>
          <a:p>
            <a:r>
              <a:rPr kumimoji="1" lang="en-US" altLang="ko-KR" sz="2000" dirty="0"/>
              <a:t>-&gt; </a:t>
            </a:r>
            <a:r>
              <a:rPr kumimoji="1" lang="en-US" altLang="ko-KR" sz="2000" dirty="0" err="1"/>
              <a:t>jumpTimer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측정해 어느정도 높이에 </a:t>
            </a:r>
            <a:endParaRPr kumimoji="1" lang="en-US" altLang="ko-KR" sz="2000" dirty="0"/>
          </a:p>
          <a:p>
            <a:r>
              <a:rPr kumimoji="1" lang="en-US" altLang="ko-KR" sz="2000" dirty="0"/>
              <a:t>   </a:t>
            </a:r>
            <a:r>
              <a:rPr kumimoji="1" lang="ko-KR" altLang="en-US" sz="2000" dirty="0"/>
              <a:t>도달하면 </a:t>
            </a:r>
            <a:r>
              <a:rPr kumimoji="1" lang="en-US" altLang="ko-KR" sz="2000" dirty="0"/>
              <a:t>jump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false</a:t>
            </a:r>
            <a:r>
              <a:rPr kumimoji="1" lang="ko-KR" altLang="en-US" sz="2000" dirty="0"/>
              <a:t>로 변경</a:t>
            </a:r>
            <a:endParaRPr kumimoji="1" lang="en-US" altLang="ko-KR" sz="2000" dirty="0"/>
          </a:p>
          <a:p>
            <a:endParaRPr kumimoji="1" lang="en-US" altLang="ko-KR" sz="2800" dirty="0"/>
          </a:p>
          <a:p>
            <a:r>
              <a:rPr kumimoji="1" lang="en-US" altLang="ko-KR" sz="2000" dirty="0"/>
              <a:t>-&gt; jump</a:t>
            </a:r>
            <a:r>
              <a:rPr kumimoji="1" lang="ko-KR" altLang="en-US" sz="2000" dirty="0"/>
              <a:t>가 </a:t>
            </a:r>
            <a:r>
              <a:rPr kumimoji="1" lang="en-US" altLang="ko-KR" sz="2000" dirty="0"/>
              <a:t>false</a:t>
            </a:r>
            <a:r>
              <a:rPr kumimoji="1" lang="ko-KR" altLang="en-US" sz="2000" dirty="0"/>
              <a:t>가 되면</a:t>
            </a:r>
            <a:r>
              <a:rPr kumimoji="1" lang="en-US" altLang="ko-KR" sz="2000" dirty="0"/>
              <a:t>, Dino</a:t>
            </a:r>
            <a:r>
              <a:rPr kumimoji="1" lang="ko-KR" altLang="en-US" sz="2000" dirty="0"/>
              <a:t>의 높이를 </a:t>
            </a:r>
            <a:r>
              <a:rPr kumimoji="1" lang="en-US" altLang="ko-KR" sz="2000" dirty="0"/>
              <a:t>7</a:t>
            </a:r>
            <a:r>
              <a:rPr kumimoji="1" lang="ko-KR" altLang="en-US" sz="2000" dirty="0"/>
              <a:t>씩</a:t>
            </a:r>
            <a:endParaRPr kumimoji="1" lang="en-US" altLang="ko-KR" sz="2000" dirty="0"/>
          </a:p>
          <a:p>
            <a:r>
              <a:rPr kumimoji="1" lang="ko-KR" altLang="en-US" sz="2000" dirty="0"/>
              <a:t>    더해서 내려오게 한다</a:t>
            </a:r>
            <a:r>
              <a:rPr kumimoji="1" lang="en-US" altLang="ko-KR" sz="2000" dirty="0"/>
              <a:t>. (</a:t>
            </a:r>
            <a:r>
              <a:rPr kumimoji="1" lang="ko-KR" altLang="en-US" sz="2000" dirty="0"/>
              <a:t>높이가 </a:t>
            </a:r>
            <a:r>
              <a:rPr kumimoji="1" lang="en-US" altLang="ko-KR" sz="2000" dirty="0"/>
              <a:t>200</a:t>
            </a:r>
            <a:r>
              <a:rPr kumimoji="1" lang="ko-KR" altLang="en-US" sz="2000" dirty="0"/>
              <a:t>이</a:t>
            </a:r>
            <a:endParaRPr kumimoji="1" lang="en-US" altLang="ko-KR" sz="2000" dirty="0"/>
          </a:p>
          <a:p>
            <a:r>
              <a:rPr kumimoji="1" lang="ko-KR" altLang="en-US" sz="2000" dirty="0"/>
              <a:t>    되기까지</a:t>
            </a:r>
            <a:r>
              <a:rPr kumimoji="1" lang="en-US" altLang="ko-KR" sz="2000" dirty="0"/>
              <a:t>)</a:t>
            </a:r>
            <a:endParaRPr kumimoji="1" lang="en-US" altLang="ko-KR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9271039-5006-FD08-8F1F-4CCF9C48B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683" y="914634"/>
            <a:ext cx="6565900" cy="4686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12C338-552B-8213-B00F-21ED107C232F}"/>
              </a:ext>
            </a:extLst>
          </p:cNvPr>
          <p:cNvSpPr txBox="1"/>
          <p:nvPr/>
        </p:nvSpPr>
        <p:spPr>
          <a:xfrm>
            <a:off x="5283090" y="360428"/>
            <a:ext cx="2414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/>
              <a:t>프레임 함수 안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36C13D3-DF85-A0F8-E13F-16FDFBF1D1BF}"/>
              </a:ext>
            </a:extLst>
          </p:cNvPr>
          <p:cNvSpPr/>
          <p:nvPr/>
        </p:nvSpPr>
        <p:spPr>
          <a:xfrm>
            <a:off x="7211436" y="1171053"/>
            <a:ext cx="1973204" cy="6742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ysClr val="windowText" lastClr="000000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0C2F7BB-6B28-42E2-8D75-E7B4F53D2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30" y="340832"/>
            <a:ext cx="522251" cy="52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18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46CE834-99BD-D637-237E-EB792F22E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04" y="1325035"/>
            <a:ext cx="4540088" cy="3357376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5E49C7F-286C-0061-2CF0-BF9E17AB3E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51" y="1799339"/>
            <a:ext cx="5120905" cy="29819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E0ABCB-9D38-8775-AD69-B188D651EEC8}"/>
              </a:ext>
            </a:extLst>
          </p:cNvPr>
          <p:cNvSpPr txBox="1"/>
          <p:nvPr/>
        </p:nvSpPr>
        <p:spPr>
          <a:xfrm>
            <a:off x="1018582" y="401903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게임</a:t>
            </a:r>
            <a:r>
              <a:rPr kumimoji="1"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진행</a:t>
            </a:r>
            <a:endParaRPr kumimoji="1" lang="ko-Kore-KR" altLang="en-US" dirty="0">
              <a:solidFill>
                <a:schemeClr val="tx1">
                  <a:lumMod val="50000"/>
                  <a:lumOff val="50000"/>
                </a:schemeClr>
              </a:solidFill>
              <a:latin typeface="AppleSDGothicNeoM00" panose="02000503000000000000" pitchFamily="2" charset="-128"/>
              <a:ea typeface="AppleSDGothicNeoM00" panose="02000503000000000000" pitchFamily="2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5EDC91-D52B-765E-D52F-108FF22B7B14}"/>
              </a:ext>
            </a:extLst>
          </p:cNvPr>
          <p:cNvSpPr txBox="1"/>
          <p:nvPr/>
        </p:nvSpPr>
        <p:spPr>
          <a:xfrm>
            <a:off x="3784315" y="5251600"/>
            <a:ext cx="495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＂</a:t>
            </a:r>
            <a:r>
              <a:rPr kumimoji="1" lang="ko-KR" altLang="en-US" sz="2800" dirty="0" err="1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이스터</a:t>
            </a:r>
            <a:r>
              <a:rPr kumimoji="1" lang="ko-KR" altLang="en-US" sz="28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에그 </a:t>
            </a:r>
            <a:r>
              <a:rPr kumimoji="1" lang="en-US" altLang="ko-KR" sz="28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(Easter Egg) ”</a:t>
            </a:r>
            <a:endParaRPr kumimoji="1" lang="ko-KR" altLang="en-US" sz="28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C4863B12-0062-58AE-F580-483BEEE9E1B1}"/>
              </a:ext>
            </a:extLst>
          </p:cNvPr>
          <p:cNvSpPr/>
          <p:nvPr/>
        </p:nvSpPr>
        <p:spPr>
          <a:xfrm>
            <a:off x="5684108" y="3200400"/>
            <a:ext cx="564243" cy="33363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E6A13E-8687-F9E6-0F3F-91BC78ED59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30" y="340832"/>
            <a:ext cx="522251" cy="52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2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9E0ABCB-9D38-8775-AD69-B188D651EEC8}"/>
              </a:ext>
            </a:extLst>
          </p:cNvPr>
          <p:cNvSpPr txBox="1"/>
          <p:nvPr/>
        </p:nvSpPr>
        <p:spPr>
          <a:xfrm>
            <a:off x="1018582" y="417292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크롬</a:t>
            </a:r>
            <a:r>
              <a:rPr kumimoji="1"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공룡</a:t>
            </a:r>
            <a:r>
              <a:rPr kumimoji="1"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게임</a:t>
            </a:r>
            <a:r>
              <a:rPr kumimoji="1"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개발</a:t>
            </a:r>
            <a:endParaRPr kumimoji="1" lang="ko-Kore-KR" altLang="en-US" dirty="0">
              <a:solidFill>
                <a:schemeClr val="tx1">
                  <a:lumMod val="50000"/>
                  <a:lumOff val="50000"/>
                </a:schemeClr>
              </a:solidFill>
              <a:latin typeface="AppleSDGothicNeoM00" panose="02000503000000000000" pitchFamily="2" charset="-128"/>
              <a:ea typeface="AppleSDGothicNeoM00" panose="02000503000000000000" pitchFamily="2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8EA5EA-5A9F-1141-1487-FCEEC46C23DE}"/>
              </a:ext>
            </a:extLst>
          </p:cNvPr>
          <p:cNvSpPr txBox="1"/>
          <p:nvPr/>
        </p:nvSpPr>
        <p:spPr>
          <a:xfrm>
            <a:off x="703270" y="1845348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.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6A3D956-D538-9C4C-26DE-930800CF3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622" y="1218724"/>
            <a:ext cx="8625977" cy="44205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1CC147-1BAE-8B68-2E1E-94D1A95A8F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30" y="340832"/>
            <a:ext cx="522251" cy="5222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76F3DF-BFA2-A698-748F-F78BCD4395EF}"/>
              </a:ext>
            </a:extLst>
          </p:cNvPr>
          <p:cNvSpPr txBox="1"/>
          <p:nvPr/>
        </p:nvSpPr>
        <p:spPr>
          <a:xfrm>
            <a:off x="7498080" y="448994"/>
            <a:ext cx="4145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움짤로</a:t>
            </a:r>
            <a:r>
              <a:rPr kumimoji="1"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kumimoji="1" lang="ko-KR" alt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변경하다보니</a:t>
            </a:r>
            <a:r>
              <a:rPr kumimoji="1"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kumimoji="1"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다리 </a:t>
            </a:r>
            <a:r>
              <a:rPr kumimoji="1" lang="ko-KR" alt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움직이는게</a:t>
            </a:r>
            <a:r>
              <a:rPr kumimoji="1"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보이지 않습니다</a:t>
            </a:r>
            <a:r>
              <a:rPr kumimoji="1"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kumimoji="1" lang="ko-KR" altLang="en-US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80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9E0ABCB-9D38-8775-AD69-B188D651EEC8}"/>
              </a:ext>
            </a:extLst>
          </p:cNvPr>
          <p:cNvSpPr txBox="1"/>
          <p:nvPr/>
        </p:nvSpPr>
        <p:spPr>
          <a:xfrm>
            <a:off x="1018582" y="417292"/>
            <a:ext cx="3369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크롬</a:t>
            </a:r>
            <a:r>
              <a:rPr kumimoji="1"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공룡</a:t>
            </a:r>
            <a:r>
              <a:rPr kumimoji="1"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게임</a:t>
            </a:r>
            <a:r>
              <a:rPr kumimoji="1"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개발</a:t>
            </a:r>
            <a:r>
              <a:rPr kumimoji="1"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(feat. GDSC)</a:t>
            </a:r>
            <a:endParaRPr kumimoji="1" lang="ko-Kore-KR" altLang="en-US" dirty="0">
              <a:solidFill>
                <a:schemeClr val="tx1">
                  <a:lumMod val="50000"/>
                  <a:lumOff val="50000"/>
                </a:schemeClr>
              </a:solidFill>
              <a:latin typeface="AppleSDGothicNeoM00" panose="02000503000000000000" pitchFamily="2" charset="-128"/>
              <a:ea typeface="AppleSDGothicNeoM00" panose="02000503000000000000" pitchFamily="2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8EA5EA-5A9F-1141-1487-FCEEC46C23DE}"/>
              </a:ext>
            </a:extLst>
          </p:cNvPr>
          <p:cNvSpPr txBox="1"/>
          <p:nvPr/>
        </p:nvSpPr>
        <p:spPr>
          <a:xfrm>
            <a:off x="703270" y="1845348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.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05844CB-0EAE-C999-AB32-B034C97D7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973138"/>
            <a:ext cx="8636000" cy="49117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CBB39D-B9CF-D905-4FCF-2302FF78258B}"/>
              </a:ext>
            </a:extLst>
          </p:cNvPr>
          <p:cNvSpPr txBox="1"/>
          <p:nvPr/>
        </p:nvSpPr>
        <p:spPr>
          <a:xfrm>
            <a:off x="7498080" y="448994"/>
            <a:ext cx="4145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움짤로</a:t>
            </a:r>
            <a:r>
              <a:rPr kumimoji="1"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kumimoji="1" lang="ko-KR" alt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변경하다보니</a:t>
            </a:r>
            <a:r>
              <a:rPr kumimoji="1"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kumimoji="1"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다리 </a:t>
            </a:r>
            <a:r>
              <a:rPr kumimoji="1" lang="ko-KR" alt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움직이는게</a:t>
            </a:r>
            <a:r>
              <a:rPr kumimoji="1"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보이지 않습니다</a:t>
            </a:r>
            <a:r>
              <a:rPr kumimoji="1"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kumimoji="1" lang="ko-KR" altLang="en-US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163A34F-499D-1B56-C31F-A83C18BD3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30" y="340832"/>
            <a:ext cx="522251" cy="52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55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9E0ABCB-9D38-8775-AD69-B188D651EEC8}"/>
              </a:ext>
            </a:extLst>
          </p:cNvPr>
          <p:cNvSpPr txBox="1"/>
          <p:nvPr/>
        </p:nvSpPr>
        <p:spPr>
          <a:xfrm>
            <a:off x="1018582" y="417292"/>
            <a:ext cx="3454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JavaScript</a:t>
            </a:r>
            <a:r>
              <a: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로 다른 게임들도 개발</a:t>
            </a:r>
            <a:r>
              <a: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..</a:t>
            </a:r>
            <a:endParaRPr kumimoji="1" lang="ko-Kore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ppleSDGothicNeoM00" panose="02000503000000000000" pitchFamily="2" charset="-128"/>
              <a:ea typeface="AppleSDGothicNeoM00" panose="02000503000000000000" pitchFamily="2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8EA5EA-5A9F-1141-1487-FCEEC46C23DE}"/>
              </a:ext>
            </a:extLst>
          </p:cNvPr>
          <p:cNvSpPr txBox="1"/>
          <p:nvPr/>
        </p:nvSpPr>
        <p:spPr>
          <a:xfrm>
            <a:off x="703270" y="1845348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.</a:t>
            </a:r>
          </a:p>
        </p:txBody>
      </p:sp>
      <p:pic>
        <p:nvPicPr>
          <p:cNvPr id="1026" name="Picture 2" descr="부대에서 만든 게임들 - YONGJIN LAB">
            <a:extLst>
              <a:ext uri="{FF2B5EF4-FFF2-40B4-BE49-F238E27FC236}">
                <a16:creationId xmlns:a16="http://schemas.microsoft.com/office/drawing/2014/main" id="{32993DEC-89C0-005F-8A33-D37D1A787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18" y="1559560"/>
            <a:ext cx="2918403" cy="373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모던 자바스크립트로 테트리스 만들기 | TOAST UI :: Make Your Web Delicious!">
            <a:extLst>
              <a:ext uri="{FF2B5EF4-FFF2-40B4-BE49-F238E27FC236}">
                <a16:creationId xmlns:a16="http://schemas.microsoft.com/office/drawing/2014/main" id="{5935EFAB-934C-6D2A-B5E4-FF19A5728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086" y="1543397"/>
            <a:ext cx="51435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ML5 Game] Firing Bullet">
            <a:extLst>
              <a:ext uri="{FF2B5EF4-FFF2-40B4-BE49-F238E27FC236}">
                <a16:creationId xmlns:a16="http://schemas.microsoft.com/office/drawing/2014/main" id="{3D43BB64-B5DD-55DF-A597-5FC5DC387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0" y="1845348"/>
            <a:ext cx="2514600" cy="368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B5CDDF3-7637-A4C4-700B-878382E3A0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30" y="340832"/>
            <a:ext cx="522251" cy="52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775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672A25-71D6-B1D5-675B-3C258E6D8C14}"/>
              </a:ext>
            </a:extLst>
          </p:cNvPr>
          <p:cNvSpPr txBox="1"/>
          <p:nvPr/>
        </p:nvSpPr>
        <p:spPr>
          <a:xfrm>
            <a:off x="4934577" y="3152001"/>
            <a:ext cx="18517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000" dirty="0">
                <a:solidFill>
                  <a:schemeClr val="bg2">
                    <a:lumMod val="25000"/>
                  </a:schemeClr>
                </a:solidFill>
                <a:latin typeface="AppleSDGothicNeoB00" panose="02000503000000000000" pitchFamily="2" charset="-128"/>
                <a:ea typeface="AppleSDGothicNeoB00" panose="02000503000000000000" pitchFamily="2" charset="-128"/>
              </a:rPr>
              <a:t>감사합니다</a:t>
            </a:r>
            <a:endParaRPr kumimoji="1" lang="ko-Kore-KR" altLang="en-US" sz="3000" dirty="0">
              <a:solidFill>
                <a:schemeClr val="bg2">
                  <a:lumMod val="25000"/>
                </a:schemeClr>
              </a:solidFill>
              <a:latin typeface="AppleSDGothicNeoB00" panose="02000503000000000000" pitchFamily="2" charset="-128"/>
              <a:ea typeface="AppleSDGothicNeoB00" panose="02000503000000000000" pitchFamily="2" charset="-128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C7AB49-AB9D-A443-1BCD-F83889650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140" y="2410782"/>
            <a:ext cx="1482437" cy="148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03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F87CE4-CED9-9FFA-A6FF-DF07F80B7EF3}"/>
              </a:ext>
            </a:extLst>
          </p:cNvPr>
          <p:cNvSpPr txBox="1"/>
          <p:nvPr/>
        </p:nvSpPr>
        <p:spPr>
          <a:xfrm>
            <a:off x="1018582" y="417292"/>
            <a:ext cx="2762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이스터</a:t>
            </a:r>
            <a:r>
              <a:rPr kumimoji="1"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에그</a:t>
            </a:r>
            <a:r>
              <a: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(Easter Egg) ..?</a:t>
            </a:r>
            <a:endParaRPr kumimoji="1" lang="ko-Kore-KR" altLang="en-US" dirty="0">
              <a:solidFill>
                <a:schemeClr val="tx1">
                  <a:lumMod val="50000"/>
                  <a:lumOff val="50000"/>
                </a:schemeClr>
              </a:solidFill>
              <a:latin typeface="AppleSDGothicNeoM00" panose="02000503000000000000" pitchFamily="2" charset="-128"/>
              <a:ea typeface="AppleSDGothicNeoM00" panose="02000503000000000000" pitchFamily="2" charset="-128"/>
            </a:endParaRPr>
          </a:p>
        </p:txBody>
      </p:sp>
      <p:pic>
        <p:nvPicPr>
          <p:cNvPr id="9" name="그림 8" descr="계란, 음식, 실내, 플레이트이(가) 표시된 사진&#10;&#10;자동 생성된 설명">
            <a:extLst>
              <a:ext uri="{FF2B5EF4-FFF2-40B4-BE49-F238E27FC236}">
                <a16:creationId xmlns:a16="http://schemas.microsoft.com/office/drawing/2014/main" id="{EFCEC44A-5ADB-BC48-DC03-CE33F37F0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651" y="2521051"/>
            <a:ext cx="2655624" cy="2258369"/>
          </a:xfrm>
          <a:prstGeom prst="rect">
            <a:avLst/>
          </a:prstGeom>
        </p:spPr>
      </p:pic>
      <p:pic>
        <p:nvPicPr>
          <p:cNvPr id="11" name="그림 10" descr="음식, 계란, 컵, 플레이트이(가) 표시된 사진&#10;&#10;자동 생성된 설명">
            <a:extLst>
              <a:ext uri="{FF2B5EF4-FFF2-40B4-BE49-F238E27FC236}">
                <a16:creationId xmlns:a16="http://schemas.microsoft.com/office/drawing/2014/main" id="{4FB4CE95-601D-B07D-720F-8D72F0B080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31" y="1298414"/>
            <a:ext cx="2397220" cy="2130586"/>
          </a:xfrm>
          <a:prstGeom prst="rect">
            <a:avLst/>
          </a:prstGeom>
        </p:spPr>
      </p:pic>
      <p:sp>
        <p:nvSpPr>
          <p:cNvPr id="12" name="위로 굽은 화살표[B] 11">
            <a:extLst>
              <a:ext uri="{FF2B5EF4-FFF2-40B4-BE49-F238E27FC236}">
                <a16:creationId xmlns:a16="http://schemas.microsoft.com/office/drawing/2014/main" id="{C4D9468C-A722-3BB0-51D3-EB12A277FC58}"/>
              </a:ext>
            </a:extLst>
          </p:cNvPr>
          <p:cNvSpPr/>
          <p:nvPr/>
        </p:nvSpPr>
        <p:spPr>
          <a:xfrm rot="5400000">
            <a:off x="1760570" y="3436831"/>
            <a:ext cx="485019" cy="911829"/>
          </a:xfrm>
          <a:prstGeom prst="bentUp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B3ABC3-80B1-DFA4-5B64-CD9E1B483122}"/>
              </a:ext>
            </a:extLst>
          </p:cNvPr>
          <p:cNvSpPr txBox="1"/>
          <p:nvPr/>
        </p:nvSpPr>
        <p:spPr>
          <a:xfrm>
            <a:off x="1217874" y="2936935"/>
            <a:ext cx="489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b="1" dirty="0">
                <a:solidFill>
                  <a:srgbClr val="FF0000"/>
                </a:solidFill>
              </a:rPr>
              <a:t>x</a:t>
            </a:r>
            <a:endParaRPr kumimoji="1" lang="ko-KR" altLang="en-US" sz="36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8DC88F-1485-EE69-96F9-1E180BACD89F}"/>
              </a:ext>
            </a:extLst>
          </p:cNvPr>
          <p:cNvSpPr txBox="1"/>
          <p:nvPr/>
        </p:nvSpPr>
        <p:spPr>
          <a:xfrm>
            <a:off x="1217874" y="4753721"/>
            <a:ext cx="6549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삶은 달걀 대신 </a:t>
            </a:r>
            <a:r>
              <a:rPr kumimoji="1" lang="ko-KR" alt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생달걀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C2E3E6-69A3-C536-D3B3-246CFF68A5BE}"/>
              </a:ext>
            </a:extLst>
          </p:cNvPr>
          <p:cNvSpPr txBox="1"/>
          <p:nvPr/>
        </p:nvSpPr>
        <p:spPr>
          <a:xfrm>
            <a:off x="348431" y="5212884"/>
            <a:ext cx="6549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서로가 웃을 수 있는 재미를 느끼게 해주는 것 </a:t>
            </a:r>
            <a:endParaRPr lang="ko-KR" altLang="en-US" dirty="0"/>
          </a:p>
        </p:txBody>
      </p:sp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A264535F-93CE-6BFD-2529-ED1825F9B5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378" y="2572570"/>
            <a:ext cx="4136465" cy="2326762"/>
          </a:xfrm>
          <a:prstGeom prst="rect">
            <a:avLst/>
          </a:prstGeom>
        </p:spPr>
      </p:pic>
      <p:pic>
        <p:nvPicPr>
          <p:cNvPr id="19" name="그림 18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F9DD5C8B-9AEF-DBCD-3968-E7CC0104B8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874" y="871013"/>
            <a:ext cx="2479569" cy="2131200"/>
          </a:xfrm>
          <a:prstGeom prst="rect">
            <a:avLst/>
          </a:prstGeom>
        </p:spPr>
      </p:pic>
      <p:pic>
        <p:nvPicPr>
          <p:cNvPr id="23" name="그림 22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5055A3BE-E004-F946-75F0-E59F0E7FFB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827" y="417292"/>
            <a:ext cx="2655624" cy="347910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CBCB0EE-B3A4-AFBE-7DF6-D62F4A97DB9C}"/>
              </a:ext>
            </a:extLst>
          </p:cNvPr>
          <p:cNvSpPr txBox="1"/>
          <p:nvPr/>
        </p:nvSpPr>
        <p:spPr>
          <a:xfrm>
            <a:off x="7493986" y="5095188"/>
            <a:ext cx="41364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영화</a:t>
            </a:r>
            <a:r>
              <a:rPr kumimoji="1"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, </a:t>
            </a:r>
            <a:r>
              <a:rPr kumimoji="1"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책</a:t>
            </a:r>
            <a:r>
              <a:rPr kumimoji="1"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, </a:t>
            </a:r>
            <a:r>
              <a:rPr kumimoji="1"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소프트웨어</a:t>
            </a:r>
            <a:r>
              <a:rPr kumimoji="1"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, </a:t>
            </a:r>
            <a:r>
              <a:rPr kumimoji="1"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게임 등에 숨겨진 메시지나 기능을 뜻하는 말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279BC9-65A9-1BB5-EC09-894F8FC85C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30" y="340832"/>
            <a:ext cx="522251" cy="52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01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9E0ABCB-9D38-8775-AD69-B188D651EEC8}"/>
              </a:ext>
            </a:extLst>
          </p:cNvPr>
          <p:cNvSpPr txBox="1"/>
          <p:nvPr/>
        </p:nvSpPr>
        <p:spPr>
          <a:xfrm>
            <a:off x="1018582" y="417292"/>
            <a:ext cx="3520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이스터</a:t>
            </a:r>
            <a:r>
              <a:rPr kumimoji="1"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에그</a:t>
            </a:r>
            <a:r>
              <a:rPr kumimoji="1"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종류</a:t>
            </a:r>
            <a:r>
              <a: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…? (</a:t>
            </a:r>
            <a:r>
              <a: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소프트웨어</a:t>
            </a:r>
            <a:r>
              <a: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)</a:t>
            </a:r>
            <a:endParaRPr kumimoji="1" lang="ko-Kore-KR" altLang="en-US" dirty="0">
              <a:solidFill>
                <a:schemeClr val="tx1">
                  <a:lumMod val="50000"/>
                  <a:lumOff val="50000"/>
                </a:schemeClr>
              </a:solidFill>
              <a:latin typeface="AppleSDGothicNeoM00" panose="02000503000000000000" pitchFamily="2" charset="-128"/>
              <a:ea typeface="AppleSDGothicNeoM00" panose="02000503000000000000" pitchFamily="2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5EDC91-D52B-765E-D52F-108FF22B7B14}"/>
              </a:ext>
            </a:extLst>
          </p:cNvPr>
          <p:cNvSpPr txBox="1"/>
          <p:nvPr/>
        </p:nvSpPr>
        <p:spPr>
          <a:xfrm>
            <a:off x="394433" y="1237644"/>
            <a:ext cx="495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곰플레이어 </a:t>
            </a:r>
            <a:r>
              <a:rPr kumimoji="1" lang="ko-KR" altLang="en-US" sz="2800" dirty="0" err="1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닷지</a:t>
            </a:r>
            <a:r>
              <a:rPr kumimoji="1" lang="ko-KR" altLang="en-US" sz="28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게임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8EA5EA-5A9F-1141-1487-FCEEC46C23DE}"/>
              </a:ext>
            </a:extLst>
          </p:cNvPr>
          <p:cNvSpPr txBox="1"/>
          <p:nvPr/>
        </p:nvSpPr>
        <p:spPr>
          <a:xfrm>
            <a:off x="703270" y="1845348"/>
            <a:ext cx="406553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1. </a:t>
            </a:r>
            <a:r>
              <a:rPr kumimoji="1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곰플레이어를 실행</a:t>
            </a:r>
            <a:endParaRPr kumimoji="1"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ppleSDGothicNeoM00" panose="02000503000000000000" pitchFamily="2" charset="-128"/>
              <a:ea typeface="AppleSDGothicNeoM00" panose="02000503000000000000" pitchFamily="2" charset="-128"/>
            </a:endParaRPr>
          </a:p>
          <a:p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2. </a:t>
            </a:r>
            <a:r>
              <a:rPr kumimoji="1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키보드 </a:t>
            </a:r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F1</a:t>
            </a:r>
            <a:r>
              <a:rPr kumimoji="1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을 누른다</a:t>
            </a:r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.</a:t>
            </a:r>
          </a:p>
          <a:p>
            <a:r>
              <a:rPr kumimoji="1" lang="en-US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3.중앙의 </a:t>
            </a:r>
            <a:r>
              <a:rPr kumimoji="1" lang="en-US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곰플레이어</a:t>
            </a:r>
            <a:r>
              <a:rPr kumimoji="1" lang="en-US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kumimoji="1" lang="en-US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로고를</a:t>
            </a:r>
            <a:r>
              <a:rPr kumimoji="1" lang="en-US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kumimoji="1" lang="en-US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더블</a:t>
            </a:r>
            <a:r>
              <a:rPr kumimoji="1" lang="en-US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kumimoji="1" lang="en-US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클릭한다</a:t>
            </a:r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.</a:t>
            </a:r>
          </a:p>
          <a:p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4. </a:t>
            </a:r>
            <a:r>
              <a:rPr kumimoji="1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게임 실행</a:t>
            </a:r>
            <a:endParaRPr kumimoji="1" lang="ko-Kore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ppleSDGothicNeoM00" panose="02000503000000000000" pitchFamily="2" charset="-128"/>
              <a:ea typeface="AppleSDGothicNeoM00" panose="02000503000000000000" pitchFamily="2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7A8A2F-0591-BD7C-04F3-F62E823BBA46}"/>
              </a:ext>
            </a:extLst>
          </p:cNvPr>
          <p:cNvSpPr txBox="1"/>
          <p:nvPr/>
        </p:nvSpPr>
        <p:spPr>
          <a:xfrm>
            <a:off x="-177066" y="3289104"/>
            <a:ext cx="6098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우주공간에서 우주선을 조종하며 수많은 총알을 피해 살아남기만 하면 되는 아주 심플한 게임</a:t>
            </a:r>
            <a:endParaRPr lang="en-US" altLang="ko-KR" dirty="0"/>
          </a:p>
        </p:txBody>
      </p:sp>
      <p:pic>
        <p:nvPicPr>
          <p:cNvPr id="13" name="그림 12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AB17B9F6-F460-E2EF-7406-9AEF91AC0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935" y="1237644"/>
            <a:ext cx="5230114" cy="449530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91F9640-4ABB-FDA1-BCE4-BBD0DA5E8A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30" y="340832"/>
            <a:ext cx="522251" cy="52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15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9E0ABCB-9D38-8775-AD69-B188D651EEC8}"/>
              </a:ext>
            </a:extLst>
          </p:cNvPr>
          <p:cNvSpPr txBox="1"/>
          <p:nvPr/>
        </p:nvSpPr>
        <p:spPr>
          <a:xfrm>
            <a:off x="1018582" y="417292"/>
            <a:ext cx="3520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이스터</a:t>
            </a:r>
            <a:r>
              <a:rPr kumimoji="1"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에그</a:t>
            </a:r>
            <a:r>
              <a:rPr kumimoji="1"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종류</a:t>
            </a:r>
            <a:r>
              <a: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…? (</a:t>
            </a:r>
            <a:r>
              <a: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소프트웨어</a:t>
            </a:r>
            <a:r>
              <a: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)</a:t>
            </a:r>
            <a:endParaRPr kumimoji="1" lang="ko-Kore-KR" altLang="en-US" dirty="0">
              <a:solidFill>
                <a:schemeClr val="tx1">
                  <a:lumMod val="50000"/>
                  <a:lumOff val="50000"/>
                </a:schemeClr>
              </a:solidFill>
              <a:latin typeface="AppleSDGothicNeoM00" panose="02000503000000000000" pitchFamily="2" charset="-128"/>
              <a:ea typeface="AppleSDGothicNeoM00" panose="02000503000000000000" pitchFamily="2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5EDC91-D52B-765E-D52F-108FF22B7B14}"/>
              </a:ext>
            </a:extLst>
          </p:cNvPr>
          <p:cNvSpPr txBox="1"/>
          <p:nvPr/>
        </p:nvSpPr>
        <p:spPr>
          <a:xfrm>
            <a:off x="394433" y="1237644"/>
            <a:ext cx="495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2800" dirty="0"/>
              <a:t>do a barrel roll</a:t>
            </a:r>
            <a:endParaRPr kumimoji="1" lang="ko-KR" altLang="en-US" sz="28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8EA5EA-5A9F-1141-1487-FCEEC46C23DE}"/>
              </a:ext>
            </a:extLst>
          </p:cNvPr>
          <p:cNvSpPr txBox="1"/>
          <p:nvPr/>
        </p:nvSpPr>
        <p:spPr>
          <a:xfrm>
            <a:off x="703270" y="1845348"/>
            <a:ext cx="3386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1. do a barrel roll</a:t>
            </a:r>
            <a:r>
              <a:rPr kumimoji="1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을 구글에 검색한다</a:t>
            </a:r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7A8A2F-0591-BD7C-04F3-F62E823BBA46}"/>
              </a:ext>
            </a:extLst>
          </p:cNvPr>
          <p:cNvSpPr txBox="1"/>
          <p:nvPr/>
        </p:nvSpPr>
        <p:spPr>
          <a:xfrm>
            <a:off x="9527" y="2547698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브라우저가 한바퀴 도는 현상이 나타난다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19B5BB-C79A-504B-DA78-032824B36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725" y="586569"/>
            <a:ext cx="5199693" cy="519969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06D9968-8605-F0DC-7112-EE6BC8DB5D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30" y="340832"/>
            <a:ext cx="522251" cy="52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915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9E0ABCB-9D38-8775-AD69-B188D651EEC8}"/>
              </a:ext>
            </a:extLst>
          </p:cNvPr>
          <p:cNvSpPr txBox="1"/>
          <p:nvPr/>
        </p:nvSpPr>
        <p:spPr>
          <a:xfrm>
            <a:off x="1018582" y="417292"/>
            <a:ext cx="3520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이스터</a:t>
            </a:r>
            <a:r>
              <a:rPr kumimoji="1"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에그</a:t>
            </a:r>
            <a:r>
              <a:rPr kumimoji="1"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종류</a:t>
            </a:r>
            <a:r>
              <a: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…? (</a:t>
            </a:r>
            <a:r>
              <a: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소프트웨어</a:t>
            </a:r>
            <a:r>
              <a: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)</a:t>
            </a:r>
            <a:endParaRPr kumimoji="1" lang="ko-Kore-KR" altLang="en-US" dirty="0">
              <a:solidFill>
                <a:schemeClr val="tx1">
                  <a:lumMod val="50000"/>
                  <a:lumOff val="50000"/>
                </a:schemeClr>
              </a:solidFill>
              <a:latin typeface="AppleSDGothicNeoM00" panose="02000503000000000000" pitchFamily="2" charset="-128"/>
              <a:ea typeface="AppleSDGothicNeoM00" panose="02000503000000000000" pitchFamily="2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5EDC91-D52B-765E-D52F-108FF22B7B14}"/>
              </a:ext>
            </a:extLst>
          </p:cNvPr>
          <p:cNvSpPr txBox="1"/>
          <p:nvPr/>
        </p:nvSpPr>
        <p:spPr>
          <a:xfrm>
            <a:off x="394433" y="1237644"/>
            <a:ext cx="495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2800" dirty="0"/>
              <a:t>askew</a:t>
            </a:r>
            <a:endParaRPr kumimoji="1" lang="ko-KR" altLang="en-US" sz="28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8EA5EA-5A9F-1141-1487-FCEEC46C23DE}"/>
              </a:ext>
            </a:extLst>
          </p:cNvPr>
          <p:cNvSpPr txBox="1"/>
          <p:nvPr/>
        </p:nvSpPr>
        <p:spPr>
          <a:xfrm>
            <a:off x="703270" y="1845348"/>
            <a:ext cx="2677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1. askew</a:t>
            </a:r>
            <a:r>
              <a:rPr kumimoji="1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을 구글에 검색한다</a:t>
            </a:r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7A8A2F-0591-BD7C-04F3-F62E823BBA46}"/>
              </a:ext>
            </a:extLst>
          </p:cNvPr>
          <p:cNvSpPr txBox="1"/>
          <p:nvPr/>
        </p:nvSpPr>
        <p:spPr>
          <a:xfrm>
            <a:off x="9527" y="2547698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브라우저가 살짝 기울어진 상태로 보여진다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en-US" altLang="ko-KR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7B3A5E7-6FF3-22BB-99DB-B97ED46AF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798" y="586569"/>
            <a:ext cx="6506932" cy="533714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EB6FE47-C13E-8329-397D-6B29EEFC18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30" y="340832"/>
            <a:ext cx="522251" cy="52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20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9E0ABCB-9D38-8775-AD69-B188D651EEC8}"/>
              </a:ext>
            </a:extLst>
          </p:cNvPr>
          <p:cNvSpPr txBox="1"/>
          <p:nvPr/>
        </p:nvSpPr>
        <p:spPr>
          <a:xfrm>
            <a:off x="1018582" y="417292"/>
            <a:ext cx="3520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이스터</a:t>
            </a:r>
            <a:r>
              <a:rPr kumimoji="1"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에그</a:t>
            </a:r>
            <a:r>
              <a:rPr kumimoji="1"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종류</a:t>
            </a:r>
            <a:r>
              <a: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…? (</a:t>
            </a:r>
            <a:r>
              <a: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소프트웨어</a:t>
            </a:r>
            <a:r>
              <a: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)</a:t>
            </a:r>
            <a:endParaRPr kumimoji="1" lang="ko-Kore-KR" altLang="en-US" dirty="0">
              <a:solidFill>
                <a:schemeClr val="tx1">
                  <a:lumMod val="50000"/>
                  <a:lumOff val="50000"/>
                </a:schemeClr>
              </a:solidFill>
              <a:latin typeface="AppleSDGothicNeoM00" panose="02000503000000000000" pitchFamily="2" charset="-128"/>
              <a:ea typeface="AppleSDGothicNeoM00" panose="02000503000000000000" pitchFamily="2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5EDC91-D52B-765E-D52F-108FF22B7B14}"/>
              </a:ext>
            </a:extLst>
          </p:cNvPr>
          <p:cNvSpPr txBox="1"/>
          <p:nvPr/>
        </p:nvSpPr>
        <p:spPr>
          <a:xfrm>
            <a:off x="394432" y="1237644"/>
            <a:ext cx="5390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카카오톡 키워드 이벤트 </a:t>
            </a:r>
            <a:r>
              <a:rPr kumimoji="1" lang="en-US" altLang="ko-KR" sz="28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&amp; </a:t>
            </a:r>
            <a:r>
              <a:rPr kumimoji="1" lang="ko-KR" altLang="en-US" sz="28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친구추가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8EA5EA-5A9F-1141-1487-FCEEC46C23DE}"/>
              </a:ext>
            </a:extLst>
          </p:cNvPr>
          <p:cNvSpPr txBox="1"/>
          <p:nvPr/>
        </p:nvSpPr>
        <p:spPr>
          <a:xfrm>
            <a:off x="703270" y="1845348"/>
            <a:ext cx="431720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- </a:t>
            </a:r>
            <a:r>
              <a:rPr kumimoji="1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키워드이벤트</a:t>
            </a:r>
            <a:endParaRPr kumimoji="1"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ppleSDGothicNeoM00" panose="02000503000000000000" pitchFamily="2" charset="-128"/>
              <a:ea typeface="AppleSDGothicNeoM00" panose="02000503000000000000" pitchFamily="2" charset="-128"/>
            </a:endParaRPr>
          </a:p>
          <a:p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1. </a:t>
            </a:r>
            <a:r>
              <a:rPr kumimoji="1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중요한 날 관련 키워드를 친다</a:t>
            </a:r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.</a:t>
            </a:r>
          </a:p>
          <a:p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2. </a:t>
            </a:r>
            <a:r>
              <a:rPr kumimoji="1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채팅방에 관련된 이미지가 출력된다</a:t>
            </a:r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.</a:t>
            </a:r>
          </a:p>
          <a:p>
            <a:endParaRPr kumimoji="1" lang="en-US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ppleSDGothicNeoM00" panose="02000503000000000000" pitchFamily="2" charset="-128"/>
              <a:ea typeface="AppleSDGothicNeoM00" panose="02000503000000000000" pitchFamily="2" charset="-128"/>
            </a:endParaRPr>
          </a:p>
          <a:p>
            <a:endParaRPr kumimoji="1" lang="en-US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ppleSDGothicNeoM00" panose="02000503000000000000" pitchFamily="2" charset="-128"/>
              <a:ea typeface="AppleSDGothicNeoM00" panose="02000503000000000000" pitchFamily="2" charset="-128"/>
            </a:endParaRPr>
          </a:p>
          <a:p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- </a:t>
            </a:r>
            <a:r>
              <a:rPr kumimoji="1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친구추가</a:t>
            </a:r>
            <a:endParaRPr kumimoji="1" lang="en-US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ppleSDGothicNeoM00" panose="02000503000000000000" pitchFamily="2" charset="-128"/>
              <a:ea typeface="AppleSDGothicNeoM00" panose="02000503000000000000" pitchFamily="2" charset="-128"/>
            </a:endParaRPr>
          </a:p>
          <a:p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1</a:t>
            </a:r>
            <a:r>
              <a:rPr kumimoji="1" lang="en-US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.카카오톡 </a:t>
            </a:r>
            <a:r>
              <a:rPr kumimoji="1" lang="en-US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홈에서</a:t>
            </a:r>
            <a:r>
              <a:rPr kumimoji="1" lang="en-US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kumimoji="1" lang="en-US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연락처로</a:t>
            </a:r>
            <a:r>
              <a:rPr kumimoji="1" lang="en-US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kumimoji="1" lang="en-US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추가를</a:t>
            </a:r>
            <a:r>
              <a:rPr kumimoji="1" lang="en-US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kumimoji="1" lang="en-US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클릭한다</a:t>
            </a:r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.</a:t>
            </a:r>
          </a:p>
          <a:p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2. </a:t>
            </a:r>
            <a:r>
              <a:rPr kumimoji="1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연락처에 자신의 번호를 입력하고 추가한다</a:t>
            </a:r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.</a:t>
            </a:r>
            <a:endParaRPr kumimoji="1" lang="ko-Kore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ppleSDGothicNeoM00" panose="02000503000000000000" pitchFamily="2" charset="-128"/>
              <a:ea typeface="AppleSDGothicNeoM00" panose="02000503000000000000" pitchFamily="2" charset="-128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DEA771-F35F-C05F-C17F-D665AEEA0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691" y="237913"/>
            <a:ext cx="4987877" cy="32148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C57775C-BBE8-A973-E6CD-01B033BCC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310" y="2547746"/>
            <a:ext cx="2513113" cy="3398832"/>
          </a:xfrm>
          <a:prstGeom prst="rect">
            <a:avLst/>
          </a:prstGeom>
        </p:spPr>
      </p:pic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4A7DCE57-9CB4-9692-3A08-37FFF6D6B1FA}"/>
              </a:ext>
            </a:extLst>
          </p:cNvPr>
          <p:cNvSpPr/>
          <p:nvPr/>
        </p:nvSpPr>
        <p:spPr>
          <a:xfrm>
            <a:off x="8185218" y="4732638"/>
            <a:ext cx="564243" cy="33363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1525D-CDB6-D0FD-83C8-FBF786500E21}"/>
              </a:ext>
            </a:extLst>
          </p:cNvPr>
          <p:cNvSpPr txBox="1"/>
          <p:nvPr/>
        </p:nvSpPr>
        <p:spPr>
          <a:xfrm>
            <a:off x="9216300" y="4576288"/>
            <a:ext cx="420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b="1" dirty="0"/>
              <a:t>?</a:t>
            </a:r>
            <a:endParaRPr kumimoji="1"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414305-29E9-C38F-6CA4-E5FA554249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30" y="340832"/>
            <a:ext cx="522251" cy="52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40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9E0ABCB-9D38-8775-AD69-B188D651EEC8}"/>
              </a:ext>
            </a:extLst>
          </p:cNvPr>
          <p:cNvSpPr txBox="1"/>
          <p:nvPr/>
        </p:nvSpPr>
        <p:spPr>
          <a:xfrm>
            <a:off x="1018582" y="417292"/>
            <a:ext cx="3520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이스터</a:t>
            </a:r>
            <a:r>
              <a:rPr kumimoji="1"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에그</a:t>
            </a:r>
            <a:r>
              <a:rPr kumimoji="1"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종류</a:t>
            </a:r>
            <a:r>
              <a: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…? (</a:t>
            </a:r>
            <a:r>
              <a: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소프트웨어</a:t>
            </a:r>
            <a:r>
              <a: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)</a:t>
            </a:r>
            <a:endParaRPr kumimoji="1" lang="ko-Kore-KR" altLang="en-US" dirty="0">
              <a:solidFill>
                <a:schemeClr val="tx1">
                  <a:lumMod val="50000"/>
                  <a:lumOff val="50000"/>
                </a:schemeClr>
              </a:solidFill>
              <a:latin typeface="AppleSDGothicNeoM00" panose="02000503000000000000" pitchFamily="2" charset="-128"/>
              <a:ea typeface="AppleSDGothicNeoM00" panose="02000503000000000000" pitchFamily="2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5EDC91-D52B-765E-D52F-108FF22B7B14}"/>
              </a:ext>
            </a:extLst>
          </p:cNvPr>
          <p:cNvSpPr txBox="1"/>
          <p:nvPr/>
        </p:nvSpPr>
        <p:spPr>
          <a:xfrm>
            <a:off x="394433" y="1237644"/>
            <a:ext cx="495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구글 </a:t>
            </a:r>
            <a:r>
              <a:rPr kumimoji="1" lang="ko-KR" altLang="en-US" sz="2800" dirty="0" err="1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이스터</a:t>
            </a:r>
            <a:r>
              <a:rPr kumimoji="1" lang="ko-KR" altLang="en-US" sz="28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에그 모음</a:t>
            </a:r>
            <a:r>
              <a:rPr kumimoji="1" lang="en-US" altLang="ko-KR" sz="28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(</a:t>
            </a:r>
            <a:r>
              <a:rPr kumimoji="1" lang="ko-KR" altLang="en-US" sz="28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구글 미러</a:t>
            </a:r>
            <a:r>
              <a:rPr kumimoji="1" lang="en-US" altLang="ko-KR" sz="28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)</a:t>
            </a:r>
            <a:endParaRPr kumimoji="1" lang="ko-KR" altLang="en-US" sz="28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8EA5EA-5A9F-1141-1487-FCEEC46C23DE}"/>
              </a:ext>
            </a:extLst>
          </p:cNvPr>
          <p:cNvSpPr txBox="1"/>
          <p:nvPr/>
        </p:nvSpPr>
        <p:spPr>
          <a:xfrm>
            <a:off x="703270" y="1845348"/>
            <a:ext cx="43492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https://elgoog.im/ </a:t>
            </a:r>
            <a:r>
              <a:rPr kumimoji="1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접속</a:t>
            </a:r>
            <a:endParaRPr kumimoji="1"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ppleSDGothicNeoM00" panose="02000503000000000000" pitchFamily="2" charset="-128"/>
              <a:ea typeface="AppleSDGothicNeoM00" panose="02000503000000000000" pitchFamily="2" charset="-128"/>
            </a:endParaRPr>
          </a:p>
          <a:p>
            <a:pPr marL="342900" indent="-342900">
              <a:buAutoNum type="arabicPeriod"/>
            </a:pPr>
            <a:r>
              <a:rPr kumimoji="1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다양한 구글 </a:t>
            </a:r>
            <a:r>
              <a:rPr kumimoji="1"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이스터</a:t>
            </a:r>
            <a:r>
              <a:rPr kumimoji="1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kumimoji="1"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에그를</a:t>
            </a:r>
            <a:r>
              <a:rPr kumimoji="1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접해볼 수 있다</a:t>
            </a:r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7A8A2F-0591-BD7C-04F3-F62E823BBA46}"/>
              </a:ext>
            </a:extLst>
          </p:cNvPr>
          <p:cNvSpPr txBox="1"/>
          <p:nvPr/>
        </p:nvSpPr>
        <p:spPr>
          <a:xfrm>
            <a:off x="135925" y="2824144"/>
            <a:ext cx="609805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" altLang="ko-KR" dirty="0"/>
              <a:t>Atari Breakout </a:t>
            </a:r>
            <a:r>
              <a:rPr lang="en-US" altLang="ko-KR" dirty="0"/>
              <a:t>(</a:t>
            </a:r>
            <a:r>
              <a:rPr lang="ko-KR" altLang="en-US" dirty="0"/>
              <a:t>벽돌 부시기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err="1"/>
              <a:t>Zerg</a:t>
            </a:r>
            <a:r>
              <a:rPr lang="en-US" altLang="ko-KR" dirty="0"/>
              <a:t> Rush</a:t>
            </a:r>
          </a:p>
          <a:p>
            <a:pPr lvl="1"/>
            <a:r>
              <a:rPr lang="en-US" altLang="ko-KR" dirty="0"/>
              <a:t>Dinosaur game</a:t>
            </a:r>
          </a:p>
          <a:p>
            <a:pPr lvl="1"/>
            <a:r>
              <a:rPr lang="en-US" altLang="ko-KR" dirty="0" err="1"/>
              <a:t>Thanos</a:t>
            </a:r>
            <a:r>
              <a:rPr lang="en-US" altLang="ko-KR" dirty="0"/>
              <a:t> Snap Trick</a:t>
            </a:r>
          </a:p>
          <a:p>
            <a:pPr lvl="1"/>
            <a:r>
              <a:rPr lang="en-US" altLang="ko-KR" dirty="0"/>
              <a:t>Underwater Search …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005301-790D-FCBC-F022-60D8649D6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052" y="586569"/>
            <a:ext cx="6019077" cy="4475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743125-84AE-2E5C-DECC-C0229953F165}"/>
              </a:ext>
            </a:extLst>
          </p:cNvPr>
          <p:cNvSpPr txBox="1"/>
          <p:nvPr/>
        </p:nvSpPr>
        <p:spPr>
          <a:xfrm>
            <a:off x="7596316" y="5332626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https://</a:t>
            </a:r>
            <a:r>
              <a:rPr kumimoji="1"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elgoog.im</a:t>
            </a:r>
            <a:r>
              <a:rPr kumimoji="1"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/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8B20F1-E489-17E1-F930-E44AFF9C8A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30" y="340832"/>
            <a:ext cx="522251" cy="52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8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9E0ABCB-9D38-8775-AD69-B188D651EEC8}"/>
              </a:ext>
            </a:extLst>
          </p:cNvPr>
          <p:cNvSpPr txBox="1"/>
          <p:nvPr/>
        </p:nvSpPr>
        <p:spPr>
          <a:xfrm>
            <a:off x="1018582" y="417292"/>
            <a:ext cx="3520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이스터</a:t>
            </a:r>
            <a:r>
              <a:rPr kumimoji="1"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에그</a:t>
            </a:r>
            <a:r>
              <a:rPr kumimoji="1"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kumimoji="1"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종류</a:t>
            </a:r>
            <a:r>
              <a: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…? (</a:t>
            </a:r>
            <a:r>
              <a: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소프트웨어</a:t>
            </a:r>
            <a:r>
              <a: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)</a:t>
            </a:r>
            <a:endParaRPr kumimoji="1" lang="ko-Kore-KR" altLang="en-US" dirty="0">
              <a:solidFill>
                <a:schemeClr val="tx1">
                  <a:lumMod val="50000"/>
                  <a:lumOff val="50000"/>
                </a:schemeClr>
              </a:solidFill>
              <a:latin typeface="AppleSDGothicNeoM00" panose="02000503000000000000" pitchFamily="2" charset="-128"/>
              <a:ea typeface="AppleSDGothicNeoM00" panose="02000503000000000000" pitchFamily="2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5EDC91-D52B-765E-D52F-108FF22B7B14}"/>
              </a:ext>
            </a:extLst>
          </p:cNvPr>
          <p:cNvSpPr txBox="1"/>
          <p:nvPr/>
        </p:nvSpPr>
        <p:spPr>
          <a:xfrm>
            <a:off x="394433" y="1237644"/>
            <a:ext cx="495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Chrome Dinosaur game</a:t>
            </a:r>
            <a:endParaRPr kumimoji="1" lang="ko-KR" altLang="en-US" sz="2800" b="1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8EA5EA-5A9F-1141-1487-FCEEC46C23DE}"/>
              </a:ext>
            </a:extLst>
          </p:cNvPr>
          <p:cNvSpPr txBox="1"/>
          <p:nvPr/>
        </p:nvSpPr>
        <p:spPr>
          <a:xfrm>
            <a:off x="638545" y="1890117"/>
            <a:ext cx="37994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인터넷 연결이 안되어 있어야한다</a:t>
            </a:r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.</a:t>
            </a:r>
          </a:p>
          <a:p>
            <a:pPr marL="342900" indent="-342900">
              <a:buAutoNum type="arabicPeriod"/>
            </a:pPr>
            <a:r>
              <a:rPr kumimoji="1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스페이스를 누르면 게임이 시작된다</a:t>
            </a:r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7A8A2F-0591-BD7C-04F3-F62E823BBA46}"/>
              </a:ext>
            </a:extLst>
          </p:cNvPr>
          <p:cNvSpPr txBox="1"/>
          <p:nvPr/>
        </p:nvSpPr>
        <p:spPr>
          <a:xfrm>
            <a:off x="258509" y="2714972"/>
            <a:ext cx="6098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공룡이 장애물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선인장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뛰어 넘으며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pPr lvl="1"/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점수를 올리는 게임</a:t>
            </a:r>
            <a:endParaRPr lang="en-US" altLang="ko-KR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8FA3994-C6DC-F14B-CA11-D1F61EAC1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255" y="844346"/>
            <a:ext cx="6172200" cy="3594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47C19C-11D9-A115-E5A2-9A2BB7137471}"/>
              </a:ext>
            </a:extLst>
          </p:cNvPr>
          <p:cNvSpPr txBox="1"/>
          <p:nvPr/>
        </p:nvSpPr>
        <p:spPr>
          <a:xfrm>
            <a:off x="5553673" y="4438446"/>
            <a:ext cx="65147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와이파이가 없는 환경은 마치 선사시대 같다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 ===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공룡 디자인</a:t>
            </a:r>
          </a:p>
        </p:txBody>
      </p:sp>
      <p:sp>
        <p:nvSpPr>
          <p:cNvPr id="12" name="아래쪽 화살표[D] 11">
            <a:extLst>
              <a:ext uri="{FF2B5EF4-FFF2-40B4-BE49-F238E27FC236}">
                <a16:creationId xmlns:a16="http://schemas.microsoft.com/office/drawing/2014/main" id="{563268D7-3468-D85D-B6E8-B5B7474A6D79}"/>
              </a:ext>
            </a:extLst>
          </p:cNvPr>
          <p:cNvSpPr/>
          <p:nvPr/>
        </p:nvSpPr>
        <p:spPr>
          <a:xfrm>
            <a:off x="2446638" y="3429000"/>
            <a:ext cx="602391" cy="1009446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8851D3-8271-EE2F-B423-D97A441D38B4}"/>
              </a:ext>
            </a:extLst>
          </p:cNvPr>
          <p:cNvSpPr txBox="1"/>
          <p:nvPr/>
        </p:nvSpPr>
        <p:spPr>
          <a:xfrm>
            <a:off x="1419552" y="4885571"/>
            <a:ext cx="2904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chemeClr val="bg2">
                    <a:lumMod val="50000"/>
                  </a:schemeClr>
                </a:solidFill>
              </a:rPr>
              <a:t>“ </a:t>
            </a:r>
            <a:r>
              <a:rPr kumimoji="1" lang="ko-KR" altLang="en-US" sz="2800" b="1" dirty="0">
                <a:solidFill>
                  <a:schemeClr val="bg2">
                    <a:lumMod val="50000"/>
                  </a:schemeClr>
                </a:solidFill>
              </a:rPr>
              <a:t>만들어 보자 </a:t>
            </a:r>
            <a:r>
              <a:rPr kumimoji="1" lang="en-US" altLang="ko-KR" sz="2800" b="1" dirty="0">
                <a:solidFill>
                  <a:schemeClr val="bg2">
                    <a:lumMod val="50000"/>
                  </a:schemeClr>
                </a:solidFill>
              </a:rPr>
              <a:t>“</a:t>
            </a:r>
            <a:endParaRPr kumimoji="1" lang="ko-KR" alt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810969-DDE4-E7B4-12C0-8BF61C2EA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30" y="340832"/>
            <a:ext cx="522251" cy="52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70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9124</TotalTime>
  <Words>822</Words>
  <Application>Microsoft Macintosh PowerPoint</Application>
  <PresentationFormat>와이드스크린</PresentationFormat>
  <Paragraphs>186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Calibri</vt:lpstr>
      <vt:lpstr>Arial</vt:lpstr>
      <vt:lpstr>맑은 고딕</vt:lpstr>
      <vt:lpstr>Apple SD Gothic Neo</vt:lpstr>
      <vt:lpstr>AppleSDGothicNeoB00</vt:lpstr>
      <vt:lpstr>Apple SD Gothic Neo Medium</vt:lpstr>
      <vt:lpstr>AppleSDGothicNeoL00</vt:lpstr>
      <vt:lpstr>AppleSDGothicNeoM00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 SUYEON</dc:creator>
  <cp:lastModifiedBy>박진석</cp:lastModifiedBy>
  <cp:revision>163</cp:revision>
  <dcterms:created xsi:type="dcterms:W3CDTF">2021-11-26T17:49:23Z</dcterms:created>
  <dcterms:modified xsi:type="dcterms:W3CDTF">2023-02-13T07:09:57Z</dcterms:modified>
</cp:coreProperties>
</file>